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sldIdLst>
    <p:sldId id="512" r:id="rId2"/>
    <p:sldId id="514" r:id="rId3"/>
    <p:sldId id="304" r:id="rId4"/>
    <p:sldId id="487" r:id="rId5"/>
    <p:sldId id="484" r:id="rId6"/>
    <p:sldId id="494" r:id="rId7"/>
    <p:sldId id="520" r:id="rId8"/>
    <p:sldId id="496" r:id="rId9"/>
    <p:sldId id="516" r:id="rId10"/>
    <p:sldId id="485" r:id="rId11"/>
    <p:sldId id="472" r:id="rId12"/>
    <p:sldId id="486" r:id="rId13"/>
    <p:sldId id="518" r:id="rId14"/>
    <p:sldId id="519" r:id="rId15"/>
    <p:sldId id="480" r:id="rId16"/>
  </p:sldIdLst>
  <p:sldSz cx="12190413" cy="6859588"/>
  <p:notesSz cx="6858000" cy="9144000"/>
  <p:custDataLst>
    <p:tags r:id="rId1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6089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121798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82697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243596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3044952" algn="l" defTabSz="1217981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3653942" algn="l" defTabSz="1217981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4262933" algn="l" defTabSz="1217981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4871923" algn="l" defTabSz="1217981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EA5E66"/>
    <a:srgbClr val="F69F1E"/>
    <a:srgbClr val="0099A9"/>
    <a:srgbClr val="005DA2"/>
    <a:srgbClr val="EA6103"/>
    <a:srgbClr val="D43E01"/>
    <a:srgbClr val="E8EAE9"/>
    <a:srgbClr val="FCFCFC"/>
    <a:srgbClr val="CCD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6" autoAdjust="0"/>
    <p:restoredTop sz="94660"/>
  </p:normalViewPr>
  <p:slideViewPr>
    <p:cSldViewPr>
      <p:cViewPr varScale="1">
        <p:scale>
          <a:sx n="64" d="100"/>
          <a:sy n="64" d="100"/>
        </p:scale>
        <p:origin x="216" y="48"/>
      </p:cViewPr>
      <p:guideLst>
        <p:guide orient="horz" pos="2161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  <a:pPr/>
              <a:t>2022/1/6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411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981" rtl="0" eaLnBrk="1" latinLnBrk="0" hangingPunct="1">
      <a:defRPr sz="16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608990" algn="l" defTabSz="1217981" rtl="0" eaLnBrk="1" latinLnBrk="0" hangingPunct="1">
      <a:defRPr sz="16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1217981" algn="l" defTabSz="1217981" rtl="0" eaLnBrk="1" latinLnBrk="0" hangingPunct="1">
      <a:defRPr sz="16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826971" algn="l" defTabSz="1217981" rtl="0" eaLnBrk="1" latinLnBrk="0" hangingPunct="1">
      <a:defRPr sz="16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2435962" algn="l" defTabSz="1217981" rtl="0" eaLnBrk="1" latinLnBrk="0" hangingPunct="1">
      <a:defRPr sz="16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3044952" algn="l" defTabSz="12179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3942" algn="l" defTabSz="12179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2933" algn="l" defTabSz="12179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1923" algn="l" defTabSz="12179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0994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“以人为本”“读者至上”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2727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4118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6264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288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600" b="0" i="0" kern="1200" dirty="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rPr>
              <a:t>深入开展党史学习教育，把学习党史同总结经验、观照现实、推动工作结合起来，立足岗位为师生服务。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346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6264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6264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6264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6264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626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2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21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79586" cy="68595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2284"/>
            <a:ext cx="12190765" cy="68573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</p:sldLayoutIdLst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微软雅黑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5pPr>
      <a:lvl6pPr marL="60899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6pPr>
      <a:lvl7pPr marL="121798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7pPr>
      <a:lvl8pPr marL="182697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8pPr>
      <a:lvl9pPr marL="243596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456743" indent="-456743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1pPr>
      <a:lvl2pPr marL="989609" indent="-380619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2pPr>
      <a:lvl3pPr marL="1522476" indent="-30449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3pPr>
      <a:lvl4pPr marL="2131466" indent="-304495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4pPr>
      <a:lvl5pPr marL="2740457" indent="-304495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5pPr>
      <a:lvl6pPr marL="3349447" indent="-304495" algn="l" defTabSz="12179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438" indent="-304495" algn="l" defTabSz="12179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428" indent="-304495" algn="l" defTabSz="12179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418" indent="-304495" algn="l" defTabSz="12179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90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81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971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962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952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942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933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923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27"/>
          <p:cNvSpPr/>
          <p:nvPr/>
        </p:nvSpPr>
        <p:spPr>
          <a:xfrm>
            <a:off x="6715685" y="1197888"/>
            <a:ext cx="1604400" cy="1252227"/>
          </a:xfrm>
          <a:prstGeom prst="round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10222672" y="2627432"/>
            <a:ext cx="1604400" cy="1252227"/>
          </a:xfrm>
          <a:prstGeom prst="round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500"/>
                      </a14:imgEffect>
                      <a14:imgEffect>
                        <a14:saturation sat="38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圆角矩形 73"/>
          <p:cNvSpPr/>
          <p:nvPr/>
        </p:nvSpPr>
        <p:spPr>
          <a:xfrm>
            <a:off x="6715684" y="1197887"/>
            <a:ext cx="5098193" cy="4085790"/>
          </a:xfrm>
          <a:custGeom>
            <a:avLst/>
            <a:gdLst/>
            <a:ahLst/>
            <a:cxnLst/>
            <a:rect l="l" t="t" r="r" b="b"/>
            <a:pathLst>
              <a:path w="5098193" h="3581734">
                <a:moveTo>
                  <a:pt x="3676754" y="0"/>
                </a:moveTo>
                <a:lnTo>
                  <a:pt x="4915232" y="0"/>
                </a:lnTo>
                <a:cubicBezTo>
                  <a:pt x="5016279" y="0"/>
                  <a:pt x="5098193" y="81914"/>
                  <a:pt x="5098193" y="182961"/>
                </a:cubicBezTo>
                <a:lnTo>
                  <a:pt x="5098193" y="914781"/>
                </a:lnTo>
                <a:cubicBezTo>
                  <a:pt x="5098193" y="1015828"/>
                  <a:pt x="5016279" y="1097742"/>
                  <a:pt x="4915232" y="1097742"/>
                </a:cubicBezTo>
                <a:lnTo>
                  <a:pt x="3676754" y="1097742"/>
                </a:lnTo>
                <a:lnTo>
                  <a:pt x="3654113" y="1095460"/>
                </a:lnTo>
                <a:cubicBezTo>
                  <a:pt x="3586318" y="1119400"/>
                  <a:pt x="3534840" y="1151613"/>
                  <a:pt x="3478400" y="1198569"/>
                </a:cubicBezTo>
                <a:cubicBezTo>
                  <a:pt x="3425595" y="1242503"/>
                  <a:pt x="3384383" y="1321136"/>
                  <a:pt x="3349419" y="1397608"/>
                </a:cubicBezTo>
                <a:cubicBezTo>
                  <a:pt x="3351477" y="1406457"/>
                  <a:pt x="3352176" y="1415625"/>
                  <a:pt x="3352176" y="1424957"/>
                </a:cubicBezTo>
                <a:lnTo>
                  <a:pt x="3352176" y="2156777"/>
                </a:lnTo>
                <a:cubicBezTo>
                  <a:pt x="3352176" y="2257824"/>
                  <a:pt x="3270262" y="2339738"/>
                  <a:pt x="3169215" y="2339738"/>
                </a:cubicBezTo>
                <a:lnTo>
                  <a:pt x="1930737" y="2339738"/>
                </a:lnTo>
                <a:lnTo>
                  <a:pt x="1899312" y="2336570"/>
                </a:lnTo>
                <a:cubicBezTo>
                  <a:pt x="1826860" y="2360632"/>
                  <a:pt x="1773312" y="2393596"/>
                  <a:pt x="1714350" y="2442651"/>
                </a:cubicBezTo>
                <a:cubicBezTo>
                  <a:pt x="1666923" y="2482109"/>
                  <a:pt x="1628849" y="2549558"/>
                  <a:pt x="1597160" y="2618730"/>
                </a:cubicBezTo>
                <a:cubicBezTo>
                  <a:pt x="1602145" y="2633948"/>
                  <a:pt x="1604400" y="2650187"/>
                  <a:pt x="1604400" y="2666953"/>
                </a:cubicBezTo>
                <a:lnTo>
                  <a:pt x="1604400" y="3398773"/>
                </a:lnTo>
                <a:cubicBezTo>
                  <a:pt x="1604400" y="3499820"/>
                  <a:pt x="1522486" y="3581734"/>
                  <a:pt x="1421439" y="3581734"/>
                </a:cubicBezTo>
                <a:lnTo>
                  <a:pt x="182961" y="3581734"/>
                </a:lnTo>
                <a:cubicBezTo>
                  <a:pt x="81914" y="3581734"/>
                  <a:pt x="0" y="3499820"/>
                  <a:pt x="0" y="3398773"/>
                </a:cubicBezTo>
                <a:lnTo>
                  <a:pt x="0" y="2666953"/>
                </a:lnTo>
                <a:cubicBezTo>
                  <a:pt x="0" y="2565906"/>
                  <a:pt x="81914" y="2483992"/>
                  <a:pt x="182961" y="2483992"/>
                </a:cubicBezTo>
                <a:lnTo>
                  <a:pt x="1249252" y="2483992"/>
                </a:lnTo>
                <a:cubicBezTo>
                  <a:pt x="1363644" y="2465185"/>
                  <a:pt x="1485358" y="2416796"/>
                  <a:pt x="1561303" y="2355570"/>
                </a:cubicBezTo>
                <a:cubicBezTo>
                  <a:pt x="1652027" y="2282428"/>
                  <a:pt x="1714003" y="2206891"/>
                  <a:pt x="1747776" y="2064349"/>
                </a:cubicBezTo>
                <a:lnTo>
                  <a:pt x="1747776" y="1424957"/>
                </a:lnTo>
                <a:cubicBezTo>
                  <a:pt x="1747776" y="1323910"/>
                  <a:pt x="1829690" y="1241996"/>
                  <a:pt x="1930737" y="1241996"/>
                </a:cubicBezTo>
                <a:lnTo>
                  <a:pt x="3003874" y="1241996"/>
                </a:lnTo>
                <a:cubicBezTo>
                  <a:pt x="3120870" y="1223793"/>
                  <a:pt x="3247290" y="1174422"/>
                  <a:pt x="3325354" y="1111488"/>
                </a:cubicBezTo>
                <a:cubicBezTo>
                  <a:pt x="3402023" y="1049677"/>
                  <a:pt x="3458162" y="986156"/>
                  <a:pt x="3493793" y="881777"/>
                </a:cubicBezTo>
                <a:lnTo>
                  <a:pt x="3493793" y="182961"/>
                </a:lnTo>
                <a:cubicBezTo>
                  <a:pt x="3493793" y="81914"/>
                  <a:pt x="3575707" y="0"/>
                  <a:pt x="3676754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8463461" y="4031450"/>
            <a:ext cx="1604400" cy="1252227"/>
          </a:xfrm>
          <a:prstGeom prst="round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8461701" y="1197888"/>
            <a:ext cx="1604400" cy="1252227"/>
          </a:xfrm>
          <a:prstGeom prst="round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圆角矩形 36"/>
          <p:cNvSpPr/>
          <p:nvPr/>
        </p:nvSpPr>
        <p:spPr>
          <a:xfrm rot="10800000">
            <a:off x="10209477" y="4017500"/>
            <a:ext cx="1604400" cy="1252227"/>
          </a:xfrm>
          <a:prstGeom prst="round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1" name="Picture 29" descr="0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/>
          <a:stretch>
            <a:fillRect/>
          </a:stretch>
        </p:blipFill>
        <p:spPr bwMode="auto">
          <a:xfrm>
            <a:off x="10120690" y="747871"/>
            <a:ext cx="2101224" cy="170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/>
          <p:cNvSpPr/>
          <p:nvPr/>
        </p:nvSpPr>
        <p:spPr>
          <a:xfrm>
            <a:off x="-34854" y="1117599"/>
            <a:ext cx="367611" cy="440042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23108" y="1215216"/>
            <a:ext cx="52864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服务师生零距离</a:t>
            </a:r>
            <a:endParaRPr lang="en-US" altLang="zh-CN" sz="5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5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践行初心办实事</a:t>
            </a:r>
          </a:p>
        </p:txBody>
      </p:sp>
      <p:pic>
        <p:nvPicPr>
          <p:cNvPr id="47" name="Diana Boncheva - Beethoven Vir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446733" y="-890686"/>
            <a:ext cx="609600" cy="609600"/>
          </a:xfrm>
          <a:prstGeom prst="rect">
            <a:avLst/>
          </a:prstGeom>
        </p:spPr>
      </p:pic>
      <p:sp>
        <p:nvSpPr>
          <p:cNvPr id="48" name="圆角矩形 47"/>
          <p:cNvSpPr/>
          <p:nvPr/>
        </p:nvSpPr>
        <p:spPr>
          <a:xfrm>
            <a:off x="705488" y="3817243"/>
            <a:ext cx="5749758" cy="682841"/>
          </a:xfrm>
          <a:prstGeom prst="roundRect">
            <a:avLst>
              <a:gd name="adj" fmla="val 4227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49" name="TextBox 48"/>
          <p:cNvSpPr txBox="1"/>
          <p:nvPr/>
        </p:nvSpPr>
        <p:spPr>
          <a:xfrm>
            <a:off x="1023108" y="3927605"/>
            <a:ext cx="5673274" cy="49243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图书分馆“我为群众办实事”汇报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491605" y="3789834"/>
            <a:ext cx="959980" cy="766336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圆角矩形 50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-1465634" y="7714854"/>
            <a:ext cx="856239" cy="358871"/>
          </a:xfrm>
          <a:prstGeom prst="rect">
            <a:avLst/>
          </a:prstGeom>
          <a:noFill/>
        </p:spPr>
        <p:txBody>
          <a:bodyPr wrap="none" lIns="81079" tIns="40540" rIns="81079" bIns="40540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666710" y="2549678"/>
            <a:ext cx="1571636" cy="1320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883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直接连接符 1"/>
          <p:cNvCxnSpPr/>
          <p:nvPr/>
        </p:nvCxnSpPr>
        <p:spPr>
          <a:xfrm>
            <a:off x="0" y="3431384"/>
            <a:ext cx="25177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>
            <a:off x="2867025" y="3431384"/>
            <a:ext cx="93249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2"/>
          <p:cNvCxnSpPr/>
          <p:nvPr/>
        </p:nvCxnSpPr>
        <p:spPr>
          <a:xfrm>
            <a:off x="2352675" y="3395663"/>
            <a:ext cx="165100" cy="3572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3"/>
          <p:cNvCxnSpPr/>
          <p:nvPr/>
        </p:nvCxnSpPr>
        <p:spPr>
          <a:xfrm>
            <a:off x="2362199" y="3145631"/>
            <a:ext cx="0" cy="2643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任意多边形 4"/>
          <p:cNvSpPr/>
          <p:nvPr/>
        </p:nvSpPr>
        <p:spPr>
          <a:xfrm>
            <a:off x="2357439" y="3045617"/>
            <a:ext cx="557211" cy="208877"/>
          </a:xfrm>
          <a:custGeom>
            <a:avLst/>
            <a:gdLst>
              <a:gd name="connsiteX0" fmla="*/ 0 w 557212"/>
              <a:gd name="connsiteY0" fmla="*/ 76200 h 185073"/>
              <a:gd name="connsiteX1" fmla="*/ 340519 w 557212"/>
              <a:gd name="connsiteY1" fmla="*/ 183356 h 185073"/>
              <a:gd name="connsiteX2" fmla="*/ 557212 w 557212"/>
              <a:gd name="connsiteY2" fmla="*/ 0 h 185073"/>
              <a:gd name="connsiteX0" fmla="*/ 0 w 561975"/>
              <a:gd name="connsiteY0" fmla="*/ 71438 h 184799"/>
              <a:gd name="connsiteX1" fmla="*/ 345282 w 561975"/>
              <a:gd name="connsiteY1" fmla="*/ 183356 h 184799"/>
              <a:gd name="connsiteX2" fmla="*/ 561975 w 561975"/>
              <a:gd name="connsiteY2" fmla="*/ 0 h 184799"/>
              <a:gd name="connsiteX0" fmla="*/ 0 w 564356"/>
              <a:gd name="connsiteY0" fmla="*/ 71438 h 184799"/>
              <a:gd name="connsiteX1" fmla="*/ 347663 w 564356"/>
              <a:gd name="connsiteY1" fmla="*/ 183356 h 184799"/>
              <a:gd name="connsiteX2" fmla="*/ 564356 w 564356"/>
              <a:gd name="connsiteY2" fmla="*/ 0 h 184799"/>
              <a:gd name="connsiteX0" fmla="*/ 0 w 564356"/>
              <a:gd name="connsiteY0" fmla="*/ 71438 h 184799"/>
              <a:gd name="connsiteX1" fmla="*/ 347663 w 564356"/>
              <a:gd name="connsiteY1" fmla="*/ 183356 h 184799"/>
              <a:gd name="connsiteX2" fmla="*/ 564356 w 564356"/>
              <a:gd name="connsiteY2" fmla="*/ 0 h 184799"/>
              <a:gd name="connsiteX0" fmla="*/ 0 w 564356"/>
              <a:gd name="connsiteY0" fmla="*/ 71438 h 184799"/>
              <a:gd name="connsiteX1" fmla="*/ 347663 w 564356"/>
              <a:gd name="connsiteY1" fmla="*/ 183356 h 184799"/>
              <a:gd name="connsiteX2" fmla="*/ 564356 w 564356"/>
              <a:gd name="connsiteY2" fmla="*/ 0 h 184799"/>
              <a:gd name="connsiteX0" fmla="*/ 0 w 564356"/>
              <a:gd name="connsiteY0" fmla="*/ 71438 h 186191"/>
              <a:gd name="connsiteX1" fmla="*/ 347663 w 564356"/>
              <a:gd name="connsiteY1" fmla="*/ 183356 h 186191"/>
              <a:gd name="connsiteX2" fmla="*/ 564356 w 564356"/>
              <a:gd name="connsiteY2" fmla="*/ 0 h 186191"/>
              <a:gd name="connsiteX0" fmla="*/ 0 w 564356"/>
              <a:gd name="connsiteY0" fmla="*/ 71438 h 184717"/>
              <a:gd name="connsiteX1" fmla="*/ 347663 w 564356"/>
              <a:gd name="connsiteY1" fmla="*/ 183356 h 184717"/>
              <a:gd name="connsiteX2" fmla="*/ 564356 w 564356"/>
              <a:gd name="connsiteY2" fmla="*/ 0 h 184717"/>
              <a:gd name="connsiteX0" fmla="*/ 0 w 564356"/>
              <a:gd name="connsiteY0" fmla="*/ 71438 h 184717"/>
              <a:gd name="connsiteX1" fmla="*/ 347663 w 564356"/>
              <a:gd name="connsiteY1" fmla="*/ 183356 h 184717"/>
              <a:gd name="connsiteX2" fmla="*/ 564356 w 564356"/>
              <a:gd name="connsiteY2" fmla="*/ 0 h 184717"/>
              <a:gd name="connsiteX0" fmla="*/ 0 w 561974"/>
              <a:gd name="connsiteY0" fmla="*/ 85726 h 201287"/>
              <a:gd name="connsiteX1" fmla="*/ 347663 w 561974"/>
              <a:gd name="connsiteY1" fmla="*/ 197644 h 201287"/>
              <a:gd name="connsiteX2" fmla="*/ 561974 w 561974"/>
              <a:gd name="connsiteY2" fmla="*/ 0 h 201287"/>
              <a:gd name="connsiteX0" fmla="*/ 0 w 561974"/>
              <a:gd name="connsiteY0" fmla="*/ 85726 h 201287"/>
              <a:gd name="connsiteX1" fmla="*/ 347663 w 561974"/>
              <a:gd name="connsiteY1" fmla="*/ 197644 h 201287"/>
              <a:gd name="connsiteX2" fmla="*/ 561974 w 561974"/>
              <a:gd name="connsiteY2" fmla="*/ 0 h 201287"/>
              <a:gd name="connsiteX0" fmla="*/ 0 w 561974"/>
              <a:gd name="connsiteY0" fmla="*/ 85726 h 201287"/>
              <a:gd name="connsiteX1" fmla="*/ 347663 w 561974"/>
              <a:gd name="connsiteY1" fmla="*/ 197644 h 201287"/>
              <a:gd name="connsiteX2" fmla="*/ 561974 w 561974"/>
              <a:gd name="connsiteY2" fmla="*/ 0 h 201287"/>
              <a:gd name="connsiteX0" fmla="*/ 0 w 561974"/>
              <a:gd name="connsiteY0" fmla="*/ 85726 h 198378"/>
              <a:gd name="connsiteX1" fmla="*/ 347663 w 561974"/>
              <a:gd name="connsiteY1" fmla="*/ 197644 h 198378"/>
              <a:gd name="connsiteX2" fmla="*/ 561974 w 561974"/>
              <a:gd name="connsiteY2" fmla="*/ 0 h 198378"/>
              <a:gd name="connsiteX0" fmla="*/ 0 w 557211"/>
              <a:gd name="connsiteY0" fmla="*/ 88107 h 201612"/>
              <a:gd name="connsiteX1" fmla="*/ 342900 w 557211"/>
              <a:gd name="connsiteY1" fmla="*/ 197644 h 201612"/>
              <a:gd name="connsiteX2" fmla="*/ 557211 w 557211"/>
              <a:gd name="connsiteY2" fmla="*/ 0 h 201612"/>
              <a:gd name="connsiteX0" fmla="*/ 0 w 557211"/>
              <a:gd name="connsiteY0" fmla="*/ 88107 h 200041"/>
              <a:gd name="connsiteX1" fmla="*/ 342900 w 557211"/>
              <a:gd name="connsiteY1" fmla="*/ 197644 h 200041"/>
              <a:gd name="connsiteX2" fmla="*/ 557211 w 557211"/>
              <a:gd name="connsiteY2" fmla="*/ 0 h 200041"/>
              <a:gd name="connsiteX0" fmla="*/ 0 w 557211"/>
              <a:gd name="connsiteY0" fmla="*/ 88107 h 200121"/>
              <a:gd name="connsiteX1" fmla="*/ 342900 w 557211"/>
              <a:gd name="connsiteY1" fmla="*/ 197644 h 200121"/>
              <a:gd name="connsiteX2" fmla="*/ 557211 w 557211"/>
              <a:gd name="connsiteY2" fmla="*/ 0 h 200121"/>
              <a:gd name="connsiteX0" fmla="*/ 0 w 557211"/>
              <a:gd name="connsiteY0" fmla="*/ 88107 h 198461"/>
              <a:gd name="connsiteX1" fmla="*/ 342900 w 557211"/>
              <a:gd name="connsiteY1" fmla="*/ 197644 h 198461"/>
              <a:gd name="connsiteX2" fmla="*/ 557211 w 557211"/>
              <a:gd name="connsiteY2" fmla="*/ 0 h 198461"/>
              <a:gd name="connsiteX0" fmla="*/ 0 w 557211"/>
              <a:gd name="connsiteY0" fmla="*/ 88107 h 196117"/>
              <a:gd name="connsiteX1" fmla="*/ 342900 w 557211"/>
              <a:gd name="connsiteY1" fmla="*/ 195262 h 196117"/>
              <a:gd name="connsiteX2" fmla="*/ 557211 w 557211"/>
              <a:gd name="connsiteY2" fmla="*/ 0 h 196117"/>
              <a:gd name="connsiteX0" fmla="*/ 0 w 557211"/>
              <a:gd name="connsiteY0" fmla="*/ 88107 h 195502"/>
              <a:gd name="connsiteX1" fmla="*/ 342900 w 557211"/>
              <a:gd name="connsiteY1" fmla="*/ 195262 h 195502"/>
              <a:gd name="connsiteX2" fmla="*/ 557211 w 557211"/>
              <a:gd name="connsiteY2" fmla="*/ 0 h 195502"/>
              <a:gd name="connsiteX0" fmla="*/ 0 w 557211"/>
              <a:gd name="connsiteY0" fmla="*/ 88107 h 196117"/>
              <a:gd name="connsiteX1" fmla="*/ 342900 w 557211"/>
              <a:gd name="connsiteY1" fmla="*/ 195262 h 196117"/>
              <a:gd name="connsiteX2" fmla="*/ 557211 w 557211"/>
              <a:gd name="connsiteY2" fmla="*/ 0 h 196117"/>
              <a:gd name="connsiteX0" fmla="*/ 0 w 561973"/>
              <a:gd name="connsiteY0" fmla="*/ 80963 h 197280"/>
              <a:gd name="connsiteX1" fmla="*/ 347662 w 561973"/>
              <a:gd name="connsiteY1" fmla="*/ 195262 h 197280"/>
              <a:gd name="connsiteX2" fmla="*/ 561973 w 561973"/>
              <a:gd name="connsiteY2" fmla="*/ 0 h 197280"/>
              <a:gd name="connsiteX0" fmla="*/ 0 w 559591"/>
              <a:gd name="connsiteY0" fmla="*/ 80963 h 197280"/>
              <a:gd name="connsiteX1" fmla="*/ 345280 w 559591"/>
              <a:gd name="connsiteY1" fmla="*/ 195262 h 197280"/>
              <a:gd name="connsiteX2" fmla="*/ 559591 w 559591"/>
              <a:gd name="connsiteY2" fmla="*/ 0 h 197280"/>
              <a:gd name="connsiteX0" fmla="*/ 0 w 557210"/>
              <a:gd name="connsiteY0" fmla="*/ 80963 h 197280"/>
              <a:gd name="connsiteX1" fmla="*/ 342899 w 557210"/>
              <a:gd name="connsiteY1" fmla="*/ 195262 h 197280"/>
              <a:gd name="connsiteX2" fmla="*/ 557210 w 557210"/>
              <a:gd name="connsiteY2" fmla="*/ 0 h 197280"/>
              <a:gd name="connsiteX0" fmla="*/ 0 w 559592"/>
              <a:gd name="connsiteY0" fmla="*/ 80963 h 197280"/>
              <a:gd name="connsiteX1" fmla="*/ 345281 w 559592"/>
              <a:gd name="connsiteY1" fmla="*/ 195262 h 197280"/>
              <a:gd name="connsiteX2" fmla="*/ 559592 w 559592"/>
              <a:gd name="connsiteY2" fmla="*/ 0 h 197280"/>
              <a:gd name="connsiteX0" fmla="*/ 0 w 557211"/>
              <a:gd name="connsiteY0" fmla="*/ 80963 h 197280"/>
              <a:gd name="connsiteX1" fmla="*/ 342900 w 557211"/>
              <a:gd name="connsiteY1" fmla="*/ 195262 h 197280"/>
              <a:gd name="connsiteX2" fmla="*/ 557211 w 557211"/>
              <a:gd name="connsiteY2" fmla="*/ 0 h 197280"/>
              <a:gd name="connsiteX0" fmla="*/ 0 w 557211"/>
              <a:gd name="connsiteY0" fmla="*/ 76201 h 196970"/>
              <a:gd name="connsiteX1" fmla="*/ 342900 w 557211"/>
              <a:gd name="connsiteY1" fmla="*/ 195262 h 196970"/>
              <a:gd name="connsiteX2" fmla="*/ 557211 w 557211"/>
              <a:gd name="connsiteY2" fmla="*/ 0 h 196970"/>
              <a:gd name="connsiteX0" fmla="*/ 0 w 559592"/>
              <a:gd name="connsiteY0" fmla="*/ 83345 h 204114"/>
              <a:gd name="connsiteX1" fmla="*/ 342900 w 559592"/>
              <a:gd name="connsiteY1" fmla="*/ 202406 h 204114"/>
              <a:gd name="connsiteX2" fmla="*/ 559592 w 559592"/>
              <a:gd name="connsiteY2" fmla="*/ 0 h 204114"/>
              <a:gd name="connsiteX0" fmla="*/ 0 w 554830"/>
              <a:gd name="connsiteY0" fmla="*/ 88108 h 208877"/>
              <a:gd name="connsiteX1" fmla="*/ 342900 w 554830"/>
              <a:gd name="connsiteY1" fmla="*/ 207169 h 208877"/>
              <a:gd name="connsiteX2" fmla="*/ 554830 w 554830"/>
              <a:gd name="connsiteY2" fmla="*/ 0 h 208877"/>
              <a:gd name="connsiteX0" fmla="*/ 0 w 557211"/>
              <a:gd name="connsiteY0" fmla="*/ 88108 h 208877"/>
              <a:gd name="connsiteX1" fmla="*/ 342900 w 557211"/>
              <a:gd name="connsiteY1" fmla="*/ 207169 h 208877"/>
              <a:gd name="connsiteX2" fmla="*/ 557211 w 557211"/>
              <a:gd name="connsiteY2" fmla="*/ 0 h 20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7211" h="208877">
                <a:moveTo>
                  <a:pt x="0" y="88108"/>
                </a:moveTo>
                <a:cubicBezTo>
                  <a:pt x="83343" y="159941"/>
                  <a:pt x="250032" y="219869"/>
                  <a:pt x="342900" y="207169"/>
                </a:cubicBezTo>
                <a:cubicBezTo>
                  <a:pt x="435769" y="194469"/>
                  <a:pt x="557212" y="144859"/>
                  <a:pt x="557211" y="0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83" name="任意多边形 5"/>
          <p:cNvSpPr/>
          <p:nvPr/>
        </p:nvSpPr>
        <p:spPr>
          <a:xfrm>
            <a:off x="2488407" y="2867227"/>
            <a:ext cx="426243" cy="190297"/>
          </a:xfrm>
          <a:custGeom>
            <a:avLst/>
            <a:gdLst>
              <a:gd name="connsiteX0" fmla="*/ 0 w 414337"/>
              <a:gd name="connsiteY0" fmla="*/ 0 h 190500"/>
              <a:gd name="connsiteX1" fmla="*/ 414337 w 414337"/>
              <a:gd name="connsiteY1" fmla="*/ 190500 h 190500"/>
              <a:gd name="connsiteX0" fmla="*/ 0 w 414337"/>
              <a:gd name="connsiteY0" fmla="*/ 0 h 190500"/>
              <a:gd name="connsiteX1" fmla="*/ 414337 w 414337"/>
              <a:gd name="connsiteY1" fmla="*/ 190500 h 190500"/>
              <a:gd name="connsiteX0" fmla="*/ 0 w 414337"/>
              <a:gd name="connsiteY0" fmla="*/ 710 h 191210"/>
              <a:gd name="connsiteX1" fmla="*/ 414337 w 414337"/>
              <a:gd name="connsiteY1" fmla="*/ 191210 h 191210"/>
              <a:gd name="connsiteX0" fmla="*/ 0 w 414418"/>
              <a:gd name="connsiteY0" fmla="*/ 1654 h 192154"/>
              <a:gd name="connsiteX1" fmla="*/ 414337 w 414418"/>
              <a:gd name="connsiteY1" fmla="*/ 192154 h 192154"/>
              <a:gd name="connsiteX0" fmla="*/ 0 w 414418"/>
              <a:gd name="connsiteY0" fmla="*/ 1730 h 189849"/>
              <a:gd name="connsiteX1" fmla="*/ 414337 w 414418"/>
              <a:gd name="connsiteY1" fmla="*/ 189849 h 189849"/>
              <a:gd name="connsiteX0" fmla="*/ 0 w 414418"/>
              <a:gd name="connsiteY0" fmla="*/ 1978 h 190097"/>
              <a:gd name="connsiteX1" fmla="*/ 414337 w 414418"/>
              <a:gd name="connsiteY1" fmla="*/ 190097 h 190097"/>
              <a:gd name="connsiteX0" fmla="*/ 0 w 414418"/>
              <a:gd name="connsiteY0" fmla="*/ 2289 h 190408"/>
              <a:gd name="connsiteX1" fmla="*/ 414337 w 414418"/>
              <a:gd name="connsiteY1" fmla="*/ 190408 h 190408"/>
              <a:gd name="connsiteX0" fmla="*/ 0 w 414418"/>
              <a:gd name="connsiteY0" fmla="*/ 2538 h 190657"/>
              <a:gd name="connsiteX1" fmla="*/ 414337 w 414418"/>
              <a:gd name="connsiteY1" fmla="*/ 190657 h 190657"/>
              <a:gd name="connsiteX0" fmla="*/ 0 w 414418"/>
              <a:gd name="connsiteY0" fmla="*/ 2178 h 190297"/>
              <a:gd name="connsiteX1" fmla="*/ 414337 w 414418"/>
              <a:gd name="connsiteY1" fmla="*/ 190297 h 190297"/>
              <a:gd name="connsiteX0" fmla="*/ 0 w 414337"/>
              <a:gd name="connsiteY0" fmla="*/ 2178 h 190297"/>
              <a:gd name="connsiteX1" fmla="*/ 414337 w 414337"/>
              <a:gd name="connsiteY1" fmla="*/ 190297 h 190297"/>
              <a:gd name="connsiteX0" fmla="*/ 0 w 426243"/>
              <a:gd name="connsiteY0" fmla="*/ 2178 h 190297"/>
              <a:gd name="connsiteX1" fmla="*/ 426243 w 426243"/>
              <a:gd name="connsiteY1" fmla="*/ 190297 h 19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6243" h="190297">
                <a:moveTo>
                  <a:pt x="0" y="2178"/>
                </a:moveTo>
                <a:cubicBezTo>
                  <a:pt x="214312" y="-8141"/>
                  <a:pt x="426243" y="12498"/>
                  <a:pt x="426243" y="190297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cxnSp>
        <p:nvCxnSpPr>
          <p:cNvPr id="84" name="直接连接符 6"/>
          <p:cNvCxnSpPr/>
          <p:nvPr/>
        </p:nvCxnSpPr>
        <p:spPr>
          <a:xfrm>
            <a:off x="2502694" y="2647950"/>
            <a:ext cx="0" cy="2264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任意多边形 7"/>
          <p:cNvSpPr/>
          <p:nvPr/>
        </p:nvSpPr>
        <p:spPr>
          <a:xfrm>
            <a:off x="2488406" y="2469357"/>
            <a:ext cx="383381" cy="187037"/>
          </a:xfrm>
          <a:custGeom>
            <a:avLst/>
            <a:gdLst>
              <a:gd name="connsiteX0" fmla="*/ 0 w 373856"/>
              <a:gd name="connsiteY0" fmla="*/ 180975 h 180975"/>
              <a:gd name="connsiteX1" fmla="*/ 373856 w 373856"/>
              <a:gd name="connsiteY1" fmla="*/ 0 h 180975"/>
              <a:gd name="connsiteX0" fmla="*/ 0 w 373856"/>
              <a:gd name="connsiteY0" fmla="*/ 180975 h 180975"/>
              <a:gd name="connsiteX1" fmla="*/ 373856 w 373856"/>
              <a:gd name="connsiteY1" fmla="*/ 0 h 180975"/>
              <a:gd name="connsiteX0" fmla="*/ 0 w 373856"/>
              <a:gd name="connsiteY0" fmla="*/ 180975 h 182072"/>
              <a:gd name="connsiteX1" fmla="*/ 373856 w 373856"/>
              <a:gd name="connsiteY1" fmla="*/ 0 h 182072"/>
              <a:gd name="connsiteX0" fmla="*/ 0 w 373856"/>
              <a:gd name="connsiteY0" fmla="*/ 185737 h 185781"/>
              <a:gd name="connsiteX1" fmla="*/ 373856 w 373856"/>
              <a:gd name="connsiteY1" fmla="*/ 0 h 185781"/>
              <a:gd name="connsiteX0" fmla="*/ 0 w 373856"/>
              <a:gd name="connsiteY0" fmla="*/ 185737 h 185737"/>
              <a:gd name="connsiteX1" fmla="*/ 373856 w 373856"/>
              <a:gd name="connsiteY1" fmla="*/ 0 h 185737"/>
              <a:gd name="connsiteX0" fmla="*/ 0 w 373856"/>
              <a:gd name="connsiteY0" fmla="*/ 185737 h 189973"/>
              <a:gd name="connsiteX1" fmla="*/ 373856 w 373856"/>
              <a:gd name="connsiteY1" fmla="*/ 0 h 189973"/>
              <a:gd name="connsiteX0" fmla="*/ 0 w 373856"/>
              <a:gd name="connsiteY0" fmla="*/ 185737 h 188924"/>
              <a:gd name="connsiteX1" fmla="*/ 373856 w 373856"/>
              <a:gd name="connsiteY1" fmla="*/ 0 h 188924"/>
              <a:gd name="connsiteX0" fmla="*/ 0 w 383381"/>
              <a:gd name="connsiteY0" fmla="*/ 185737 h 188924"/>
              <a:gd name="connsiteX1" fmla="*/ 383381 w 383381"/>
              <a:gd name="connsiteY1" fmla="*/ 0 h 188924"/>
              <a:gd name="connsiteX0" fmla="*/ 0 w 383381"/>
              <a:gd name="connsiteY0" fmla="*/ 185737 h 189973"/>
              <a:gd name="connsiteX1" fmla="*/ 383381 w 383381"/>
              <a:gd name="connsiteY1" fmla="*/ 0 h 189973"/>
              <a:gd name="connsiteX0" fmla="*/ 0 w 383381"/>
              <a:gd name="connsiteY0" fmla="*/ 185737 h 187973"/>
              <a:gd name="connsiteX1" fmla="*/ 383381 w 383381"/>
              <a:gd name="connsiteY1" fmla="*/ 0 h 187973"/>
              <a:gd name="connsiteX0" fmla="*/ 0 w 383381"/>
              <a:gd name="connsiteY0" fmla="*/ 185737 h 187037"/>
              <a:gd name="connsiteX1" fmla="*/ 383381 w 383381"/>
              <a:gd name="connsiteY1" fmla="*/ 0 h 18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3381" h="187037">
                <a:moveTo>
                  <a:pt x="0" y="185737"/>
                </a:moveTo>
                <a:cubicBezTo>
                  <a:pt x="141287" y="184944"/>
                  <a:pt x="373063" y="217487"/>
                  <a:pt x="383381" y="0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86" name="任意多边形 8"/>
          <p:cNvSpPr/>
          <p:nvPr/>
        </p:nvSpPr>
        <p:spPr>
          <a:xfrm>
            <a:off x="2412206" y="2309526"/>
            <a:ext cx="459581" cy="162212"/>
          </a:xfrm>
          <a:custGeom>
            <a:avLst/>
            <a:gdLst>
              <a:gd name="connsiteX0" fmla="*/ 461963 w 461963"/>
              <a:gd name="connsiteY0" fmla="*/ 76200 h 76200"/>
              <a:gd name="connsiteX1" fmla="*/ 0 w 461963"/>
              <a:gd name="connsiteY1" fmla="*/ 0 h 76200"/>
              <a:gd name="connsiteX0" fmla="*/ 461963 w 461963"/>
              <a:gd name="connsiteY0" fmla="*/ 131319 h 131319"/>
              <a:gd name="connsiteX1" fmla="*/ 0 w 461963"/>
              <a:gd name="connsiteY1" fmla="*/ 55119 h 131319"/>
              <a:gd name="connsiteX0" fmla="*/ 461963 w 461963"/>
              <a:gd name="connsiteY0" fmla="*/ 160024 h 160024"/>
              <a:gd name="connsiteX1" fmla="*/ 0 w 461963"/>
              <a:gd name="connsiteY1" fmla="*/ 83824 h 160024"/>
              <a:gd name="connsiteX0" fmla="*/ 459581 w 459581"/>
              <a:gd name="connsiteY0" fmla="*/ 161112 h 161112"/>
              <a:gd name="connsiteX1" fmla="*/ 0 w 459581"/>
              <a:gd name="connsiteY1" fmla="*/ 82531 h 161112"/>
              <a:gd name="connsiteX0" fmla="*/ 459581 w 459581"/>
              <a:gd name="connsiteY0" fmla="*/ 162212 h 162212"/>
              <a:gd name="connsiteX1" fmla="*/ 0 w 459581"/>
              <a:gd name="connsiteY1" fmla="*/ 81249 h 16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9581" h="162212">
                <a:moveTo>
                  <a:pt x="459581" y="162212"/>
                </a:moveTo>
                <a:cubicBezTo>
                  <a:pt x="441324" y="-96551"/>
                  <a:pt x="82550" y="16161"/>
                  <a:pt x="0" y="81249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cxnSp>
        <p:nvCxnSpPr>
          <p:cNvPr id="87" name="直接连接符 9"/>
          <p:cNvCxnSpPr/>
          <p:nvPr/>
        </p:nvCxnSpPr>
        <p:spPr>
          <a:xfrm>
            <a:off x="2416177" y="2152307"/>
            <a:ext cx="0" cy="2264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任意多边形 10"/>
          <p:cNvSpPr/>
          <p:nvPr/>
        </p:nvSpPr>
        <p:spPr>
          <a:xfrm>
            <a:off x="2406649" y="2093185"/>
            <a:ext cx="747713" cy="330929"/>
          </a:xfrm>
          <a:custGeom>
            <a:avLst/>
            <a:gdLst>
              <a:gd name="connsiteX0" fmla="*/ 0 w 742950"/>
              <a:gd name="connsiteY0" fmla="*/ 76144 h 340463"/>
              <a:gd name="connsiteX1" fmla="*/ 409575 w 742950"/>
              <a:gd name="connsiteY1" fmla="*/ 16613 h 340463"/>
              <a:gd name="connsiteX2" fmla="*/ 742950 w 742950"/>
              <a:gd name="connsiteY2" fmla="*/ 340463 h 340463"/>
              <a:gd name="connsiteX0" fmla="*/ 0 w 742950"/>
              <a:gd name="connsiteY0" fmla="*/ 76144 h 340463"/>
              <a:gd name="connsiteX1" fmla="*/ 409575 w 742950"/>
              <a:gd name="connsiteY1" fmla="*/ 16613 h 340463"/>
              <a:gd name="connsiteX2" fmla="*/ 742950 w 742950"/>
              <a:gd name="connsiteY2" fmla="*/ 340463 h 340463"/>
              <a:gd name="connsiteX0" fmla="*/ 0 w 742950"/>
              <a:gd name="connsiteY0" fmla="*/ 68094 h 332413"/>
              <a:gd name="connsiteX1" fmla="*/ 409575 w 742950"/>
              <a:gd name="connsiteY1" fmla="*/ 8563 h 332413"/>
              <a:gd name="connsiteX2" fmla="*/ 742950 w 742950"/>
              <a:gd name="connsiteY2" fmla="*/ 332413 h 332413"/>
              <a:gd name="connsiteX0" fmla="*/ 0 w 742950"/>
              <a:gd name="connsiteY0" fmla="*/ 66150 h 330469"/>
              <a:gd name="connsiteX1" fmla="*/ 409575 w 742950"/>
              <a:gd name="connsiteY1" fmla="*/ 6619 h 330469"/>
              <a:gd name="connsiteX2" fmla="*/ 742950 w 742950"/>
              <a:gd name="connsiteY2" fmla="*/ 330469 h 330469"/>
              <a:gd name="connsiteX0" fmla="*/ 0 w 742950"/>
              <a:gd name="connsiteY0" fmla="*/ 65883 h 330202"/>
              <a:gd name="connsiteX1" fmla="*/ 409575 w 742950"/>
              <a:gd name="connsiteY1" fmla="*/ 6352 h 330202"/>
              <a:gd name="connsiteX2" fmla="*/ 742950 w 742950"/>
              <a:gd name="connsiteY2" fmla="*/ 330202 h 330202"/>
              <a:gd name="connsiteX0" fmla="*/ 0 w 742950"/>
              <a:gd name="connsiteY0" fmla="*/ 63794 h 328113"/>
              <a:gd name="connsiteX1" fmla="*/ 423862 w 742950"/>
              <a:gd name="connsiteY1" fmla="*/ 6645 h 328113"/>
              <a:gd name="connsiteX2" fmla="*/ 742950 w 742950"/>
              <a:gd name="connsiteY2" fmla="*/ 328113 h 328113"/>
              <a:gd name="connsiteX0" fmla="*/ 0 w 742950"/>
              <a:gd name="connsiteY0" fmla="*/ 65882 h 330201"/>
              <a:gd name="connsiteX1" fmla="*/ 423862 w 742950"/>
              <a:gd name="connsiteY1" fmla="*/ 6351 h 330201"/>
              <a:gd name="connsiteX2" fmla="*/ 742950 w 742950"/>
              <a:gd name="connsiteY2" fmla="*/ 330201 h 330201"/>
              <a:gd name="connsiteX0" fmla="*/ 0 w 747713"/>
              <a:gd name="connsiteY0" fmla="*/ 79449 h 339006"/>
              <a:gd name="connsiteX1" fmla="*/ 428625 w 747713"/>
              <a:gd name="connsiteY1" fmla="*/ 15156 h 339006"/>
              <a:gd name="connsiteX2" fmla="*/ 747713 w 747713"/>
              <a:gd name="connsiteY2" fmla="*/ 339006 h 339006"/>
              <a:gd name="connsiteX0" fmla="*/ 0 w 747713"/>
              <a:gd name="connsiteY0" fmla="*/ 76678 h 336235"/>
              <a:gd name="connsiteX1" fmla="*/ 428625 w 747713"/>
              <a:gd name="connsiteY1" fmla="*/ 12385 h 336235"/>
              <a:gd name="connsiteX2" fmla="*/ 747713 w 747713"/>
              <a:gd name="connsiteY2" fmla="*/ 336235 h 336235"/>
              <a:gd name="connsiteX0" fmla="*/ 0 w 747713"/>
              <a:gd name="connsiteY0" fmla="*/ 70544 h 330101"/>
              <a:gd name="connsiteX1" fmla="*/ 428625 w 747713"/>
              <a:gd name="connsiteY1" fmla="*/ 6251 h 330101"/>
              <a:gd name="connsiteX2" fmla="*/ 747713 w 747713"/>
              <a:gd name="connsiteY2" fmla="*/ 330101 h 330101"/>
              <a:gd name="connsiteX0" fmla="*/ 0 w 747713"/>
              <a:gd name="connsiteY0" fmla="*/ 71372 h 330929"/>
              <a:gd name="connsiteX1" fmla="*/ 428625 w 747713"/>
              <a:gd name="connsiteY1" fmla="*/ 7079 h 330929"/>
              <a:gd name="connsiteX2" fmla="*/ 747713 w 747713"/>
              <a:gd name="connsiteY2" fmla="*/ 330929 h 330929"/>
              <a:gd name="connsiteX0" fmla="*/ 0 w 747713"/>
              <a:gd name="connsiteY0" fmla="*/ 71372 h 330929"/>
              <a:gd name="connsiteX1" fmla="*/ 428625 w 747713"/>
              <a:gd name="connsiteY1" fmla="*/ 7079 h 330929"/>
              <a:gd name="connsiteX2" fmla="*/ 747713 w 747713"/>
              <a:gd name="connsiteY2" fmla="*/ 330929 h 330929"/>
              <a:gd name="connsiteX0" fmla="*/ 0 w 747713"/>
              <a:gd name="connsiteY0" fmla="*/ 71372 h 330929"/>
              <a:gd name="connsiteX1" fmla="*/ 428625 w 747713"/>
              <a:gd name="connsiteY1" fmla="*/ 7079 h 330929"/>
              <a:gd name="connsiteX2" fmla="*/ 747713 w 747713"/>
              <a:gd name="connsiteY2" fmla="*/ 330929 h 330929"/>
              <a:gd name="connsiteX0" fmla="*/ 0 w 747713"/>
              <a:gd name="connsiteY0" fmla="*/ 71372 h 330929"/>
              <a:gd name="connsiteX1" fmla="*/ 428625 w 747713"/>
              <a:gd name="connsiteY1" fmla="*/ 7079 h 330929"/>
              <a:gd name="connsiteX2" fmla="*/ 747713 w 747713"/>
              <a:gd name="connsiteY2" fmla="*/ 330929 h 33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7713" h="330929">
                <a:moveTo>
                  <a:pt x="0" y="71372"/>
                </a:moveTo>
                <a:cubicBezTo>
                  <a:pt x="69056" y="45774"/>
                  <a:pt x="242094" y="-21894"/>
                  <a:pt x="428625" y="7079"/>
                </a:cubicBezTo>
                <a:cubicBezTo>
                  <a:pt x="615156" y="36052"/>
                  <a:pt x="742950" y="136261"/>
                  <a:pt x="747713" y="330929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89" name="任意多边形 11"/>
          <p:cNvSpPr/>
          <p:nvPr/>
        </p:nvSpPr>
        <p:spPr>
          <a:xfrm>
            <a:off x="2865438" y="2421731"/>
            <a:ext cx="324173" cy="1012031"/>
          </a:xfrm>
          <a:custGeom>
            <a:avLst/>
            <a:gdLst>
              <a:gd name="connsiteX0" fmla="*/ 285750 w 323881"/>
              <a:gd name="connsiteY0" fmla="*/ 0 h 1009650"/>
              <a:gd name="connsiteX1" fmla="*/ 21431 w 323881"/>
              <a:gd name="connsiteY1" fmla="*/ 328612 h 1009650"/>
              <a:gd name="connsiteX2" fmla="*/ 323850 w 323881"/>
              <a:gd name="connsiteY2" fmla="*/ 690562 h 1009650"/>
              <a:gd name="connsiteX3" fmla="*/ 0 w 323881"/>
              <a:gd name="connsiteY3" fmla="*/ 1009650 h 1009650"/>
              <a:gd name="connsiteX0" fmla="*/ 285750 w 323881"/>
              <a:gd name="connsiteY0" fmla="*/ 0 h 1009650"/>
              <a:gd name="connsiteX1" fmla="*/ 21431 w 323881"/>
              <a:gd name="connsiteY1" fmla="*/ 328612 h 1009650"/>
              <a:gd name="connsiteX2" fmla="*/ 323850 w 323881"/>
              <a:gd name="connsiteY2" fmla="*/ 690562 h 1009650"/>
              <a:gd name="connsiteX3" fmla="*/ 0 w 323881"/>
              <a:gd name="connsiteY3" fmla="*/ 1009650 h 1009650"/>
              <a:gd name="connsiteX0" fmla="*/ 285750 w 324079"/>
              <a:gd name="connsiteY0" fmla="*/ 0 h 1009650"/>
              <a:gd name="connsiteX1" fmla="*/ 21431 w 324079"/>
              <a:gd name="connsiteY1" fmla="*/ 328612 h 1009650"/>
              <a:gd name="connsiteX2" fmla="*/ 323850 w 324079"/>
              <a:gd name="connsiteY2" fmla="*/ 690562 h 1009650"/>
              <a:gd name="connsiteX3" fmla="*/ 0 w 324079"/>
              <a:gd name="connsiteY3" fmla="*/ 1009650 h 1009650"/>
              <a:gd name="connsiteX0" fmla="*/ 285750 w 324079"/>
              <a:gd name="connsiteY0" fmla="*/ 0 h 1009650"/>
              <a:gd name="connsiteX1" fmla="*/ 21431 w 324079"/>
              <a:gd name="connsiteY1" fmla="*/ 328612 h 1009650"/>
              <a:gd name="connsiteX2" fmla="*/ 323850 w 324079"/>
              <a:gd name="connsiteY2" fmla="*/ 690562 h 1009650"/>
              <a:gd name="connsiteX3" fmla="*/ 0 w 324079"/>
              <a:gd name="connsiteY3" fmla="*/ 1009650 h 1009650"/>
              <a:gd name="connsiteX0" fmla="*/ 285750 w 324079"/>
              <a:gd name="connsiteY0" fmla="*/ 0 h 1009650"/>
              <a:gd name="connsiteX1" fmla="*/ 21431 w 324079"/>
              <a:gd name="connsiteY1" fmla="*/ 328612 h 1009650"/>
              <a:gd name="connsiteX2" fmla="*/ 323850 w 324079"/>
              <a:gd name="connsiteY2" fmla="*/ 690562 h 1009650"/>
              <a:gd name="connsiteX3" fmla="*/ 0 w 324079"/>
              <a:gd name="connsiteY3" fmla="*/ 1009650 h 1009650"/>
              <a:gd name="connsiteX0" fmla="*/ 285750 w 324079"/>
              <a:gd name="connsiteY0" fmla="*/ 0 h 1009650"/>
              <a:gd name="connsiteX1" fmla="*/ 21431 w 324079"/>
              <a:gd name="connsiteY1" fmla="*/ 328612 h 1009650"/>
              <a:gd name="connsiteX2" fmla="*/ 323850 w 324079"/>
              <a:gd name="connsiteY2" fmla="*/ 690562 h 1009650"/>
              <a:gd name="connsiteX3" fmla="*/ 0 w 324079"/>
              <a:gd name="connsiteY3" fmla="*/ 1009650 h 1009650"/>
              <a:gd name="connsiteX0" fmla="*/ 285750 w 324079"/>
              <a:gd name="connsiteY0" fmla="*/ 0 h 1009650"/>
              <a:gd name="connsiteX1" fmla="*/ 21431 w 324079"/>
              <a:gd name="connsiteY1" fmla="*/ 328612 h 1009650"/>
              <a:gd name="connsiteX2" fmla="*/ 323850 w 324079"/>
              <a:gd name="connsiteY2" fmla="*/ 690562 h 1009650"/>
              <a:gd name="connsiteX3" fmla="*/ 0 w 324079"/>
              <a:gd name="connsiteY3" fmla="*/ 1009650 h 1009650"/>
              <a:gd name="connsiteX0" fmla="*/ 285750 w 324079"/>
              <a:gd name="connsiteY0" fmla="*/ 0 h 1009650"/>
              <a:gd name="connsiteX1" fmla="*/ 21431 w 324079"/>
              <a:gd name="connsiteY1" fmla="*/ 328612 h 1009650"/>
              <a:gd name="connsiteX2" fmla="*/ 323850 w 324079"/>
              <a:gd name="connsiteY2" fmla="*/ 690562 h 1009650"/>
              <a:gd name="connsiteX3" fmla="*/ 0 w 324079"/>
              <a:gd name="connsiteY3" fmla="*/ 1009650 h 1009650"/>
              <a:gd name="connsiteX0" fmla="*/ 285750 w 325324"/>
              <a:gd name="connsiteY0" fmla="*/ 0 h 1009650"/>
              <a:gd name="connsiteX1" fmla="*/ 21431 w 325324"/>
              <a:gd name="connsiteY1" fmla="*/ 328612 h 1009650"/>
              <a:gd name="connsiteX2" fmla="*/ 323850 w 325324"/>
              <a:gd name="connsiteY2" fmla="*/ 690562 h 1009650"/>
              <a:gd name="connsiteX3" fmla="*/ 0 w 325324"/>
              <a:gd name="connsiteY3" fmla="*/ 1009650 h 1009650"/>
              <a:gd name="connsiteX0" fmla="*/ 285750 w 325324"/>
              <a:gd name="connsiteY0" fmla="*/ 0 h 1009665"/>
              <a:gd name="connsiteX1" fmla="*/ 21431 w 325324"/>
              <a:gd name="connsiteY1" fmla="*/ 328612 h 1009665"/>
              <a:gd name="connsiteX2" fmla="*/ 323850 w 325324"/>
              <a:gd name="connsiteY2" fmla="*/ 690562 h 1009665"/>
              <a:gd name="connsiteX3" fmla="*/ 0 w 325324"/>
              <a:gd name="connsiteY3" fmla="*/ 1009650 h 1009665"/>
              <a:gd name="connsiteX0" fmla="*/ 285750 w 325324"/>
              <a:gd name="connsiteY0" fmla="*/ 0 h 1009650"/>
              <a:gd name="connsiteX1" fmla="*/ 21431 w 325324"/>
              <a:gd name="connsiteY1" fmla="*/ 328612 h 1009650"/>
              <a:gd name="connsiteX2" fmla="*/ 323850 w 325324"/>
              <a:gd name="connsiteY2" fmla="*/ 690562 h 1009650"/>
              <a:gd name="connsiteX3" fmla="*/ 0 w 325324"/>
              <a:gd name="connsiteY3" fmla="*/ 1009650 h 1009650"/>
              <a:gd name="connsiteX0" fmla="*/ 285750 w 323981"/>
              <a:gd name="connsiteY0" fmla="*/ 0 h 1009650"/>
              <a:gd name="connsiteX1" fmla="*/ 16668 w 323981"/>
              <a:gd name="connsiteY1" fmla="*/ 330993 h 1009650"/>
              <a:gd name="connsiteX2" fmla="*/ 323850 w 323981"/>
              <a:gd name="connsiteY2" fmla="*/ 690562 h 1009650"/>
              <a:gd name="connsiteX3" fmla="*/ 0 w 323981"/>
              <a:gd name="connsiteY3" fmla="*/ 1009650 h 1009650"/>
              <a:gd name="connsiteX0" fmla="*/ 285750 w 324390"/>
              <a:gd name="connsiteY0" fmla="*/ 0 h 1009650"/>
              <a:gd name="connsiteX1" fmla="*/ 16668 w 324390"/>
              <a:gd name="connsiteY1" fmla="*/ 330993 h 1009650"/>
              <a:gd name="connsiteX2" fmla="*/ 323850 w 324390"/>
              <a:gd name="connsiteY2" fmla="*/ 690562 h 1009650"/>
              <a:gd name="connsiteX3" fmla="*/ 0 w 324390"/>
              <a:gd name="connsiteY3" fmla="*/ 1009650 h 1009650"/>
              <a:gd name="connsiteX0" fmla="*/ 285750 w 324173"/>
              <a:gd name="connsiteY0" fmla="*/ 0 h 1009650"/>
              <a:gd name="connsiteX1" fmla="*/ 16668 w 324173"/>
              <a:gd name="connsiteY1" fmla="*/ 330993 h 1009650"/>
              <a:gd name="connsiteX2" fmla="*/ 323850 w 324173"/>
              <a:gd name="connsiteY2" fmla="*/ 690562 h 1009650"/>
              <a:gd name="connsiteX3" fmla="*/ 0 w 324173"/>
              <a:gd name="connsiteY3" fmla="*/ 1009650 h 1009650"/>
              <a:gd name="connsiteX0" fmla="*/ 285750 w 324173"/>
              <a:gd name="connsiteY0" fmla="*/ 0 h 1009650"/>
              <a:gd name="connsiteX1" fmla="*/ 16668 w 324173"/>
              <a:gd name="connsiteY1" fmla="*/ 330993 h 1009650"/>
              <a:gd name="connsiteX2" fmla="*/ 323850 w 324173"/>
              <a:gd name="connsiteY2" fmla="*/ 690562 h 1009650"/>
              <a:gd name="connsiteX3" fmla="*/ 0 w 324173"/>
              <a:gd name="connsiteY3" fmla="*/ 1009650 h 1009650"/>
              <a:gd name="connsiteX0" fmla="*/ 285750 w 324173"/>
              <a:gd name="connsiteY0" fmla="*/ 0 h 1012031"/>
              <a:gd name="connsiteX1" fmla="*/ 16668 w 324173"/>
              <a:gd name="connsiteY1" fmla="*/ 333374 h 1012031"/>
              <a:gd name="connsiteX2" fmla="*/ 323850 w 324173"/>
              <a:gd name="connsiteY2" fmla="*/ 692943 h 1012031"/>
              <a:gd name="connsiteX3" fmla="*/ 0 w 324173"/>
              <a:gd name="connsiteY3" fmla="*/ 1012031 h 101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73" h="1012031">
                <a:moveTo>
                  <a:pt x="285750" y="0"/>
                </a:moveTo>
                <a:cubicBezTo>
                  <a:pt x="290908" y="104378"/>
                  <a:pt x="243681" y="275430"/>
                  <a:pt x="16668" y="333374"/>
                </a:cubicBezTo>
                <a:cubicBezTo>
                  <a:pt x="318293" y="372268"/>
                  <a:pt x="326628" y="579834"/>
                  <a:pt x="323850" y="692943"/>
                </a:cubicBezTo>
                <a:cubicBezTo>
                  <a:pt x="321072" y="806052"/>
                  <a:pt x="198239" y="1002109"/>
                  <a:pt x="0" y="1012031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90" name="点击文字添加标题"/>
          <p:cNvSpPr txBox="1"/>
          <p:nvPr/>
        </p:nvSpPr>
        <p:spPr>
          <a:xfrm>
            <a:off x="3574926" y="2311569"/>
            <a:ext cx="7571303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 b="1">
                <a:gradFill>
                  <a:gsLst>
                    <a:gs pos="56000">
                      <a:srgbClr val="FEFC96"/>
                    </a:gs>
                    <a:gs pos="71000">
                      <a:srgbClr val="FAAF5B"/>
                    </a:gs>
                    <a:gs pos="100000">
                      <a:srgbClr val="88765E"/>
                    </a:gs>
                    <a:gs pos="20000">
                      <a:srgbClr val="758A80"/>
                    </a:gs>
                    <a:gs pos="0">
                      <a:srgbClr val="75FEFF"/>
                    </a:gs>
                    <a:gs pos="35000">
                      <a:srgbClr val="FDFFFD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5400" dirty="0">
                <a:solidFill>
                  <a:srgbClr val="C00000"/>
                </a:solidFill>
                <a:effectLst/>
              </a:rPr>
              <a:t>尽力完善服务细节 </a:t>
            </a:r>
            <a:endParaRPr lang="en-US" altLang="zh-CN" sz="5400" dirty="0">
              <a:solidFill>
                <a:srgbClr val="C00000"/>
              </a:solidFill>
              <a:effectLst/>
            </a:endParaRPr>
          </a:p>
          <a:p>
            <a:pPr algn="l"/>
            <a:endParaRPr lang="en-US" altLang="zh-CN" sz="5400" dirty="0">
              <a:solidFill>
                <a:srgbClr val="C00000"/>
              </a:solidFill>
              <a:effectLst/>
            </a:endParaRPr>
          </a:p>
        </p:txBody>
      </p:sp>
      <p:sp>
        <p:nvSpPr>
          <p:cNvPr id="91" name="椭圆 3"/>
          <p:cNvSpPr/>
          <p:nvPr/>
        </p:nvSpPr>
        <p:spPr>
          <a:xfrm>
            <a:off x="-532400" y="3158949"/>
            <a:ext cx="561224" cy="540103"/>
          </a:xfrm>
          <a:prstGeom prst="ellipse">
            <a:avLst/>
          </a:prstGeom>
          <a:gradFill>
            <a:gsLst>
              <a:gs pos="0">
                <a:srgbClr val="C00000"/>
              </a:gs>
              <a:gs pos="14000">
                <a:srgbClr val="C00000"/>
              </a:gs>
              <a:gs pos="30000">
                <a:srgbClr val="C00000"/>
              </a:gs>
              <a:gs pos="45000">
                <a:srgbClr val="C00000">
                  <a:alpha val="50000"/>
                </a:srgbClr>
              </a:gs>
              <a:gs pos="61000">
                <a:srgbClr val="C0000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2" name="椭圆 2"/>
          <p:cNvSpPr/>
          <p:nvPr/>
        </p:nvSpPr>
        <p:spPr>
          <a:xfrm>
            <a:off x="8386926" y="3186488"/>
            <a:ext cx="561224" cy="540103"/>
          </a:xfrm>
          <a:prstGeom prst="ellipse">
            <a:avLst/>
          </a:prstGeom>
          <a:gradFill>
            <a:gsLst>
              <a:gs pos="0">
                <a:srgbClr val="C00000"/>
              </a:gs>
              <a:gs pos="14000">
                <a:srgbClr val="C00000"/>
              </a:gs>
              <a:gs pos="30000">
                <a:srgbClr val="C00000"/>
              </a:gs>
              <a:gs pos="45000">
                <a:srgbClr val="C00000">
                  <a:alpha val="50000"/>
                </a:srgbClr>
              </a:gs>
              <a:gs pos="61000">
                <a:srgbClr val="C0000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3" name="3"/>
          <p:cNvSpPr txBox="1"/>
          <p:nvPr/>
        </p:nvSpPr>
        <p:spPr>
          <a:xfrm>
            <a:off x="2136208" y="1711404"/>
            <a:ext cx="1494971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3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椭圆 1"/>
          <p:cNvSpPr/>
          <p:nvPr/>
        </p:nvSpPr>
        <p:spPr>
          <a:xfrm>
            <a:off x="2512219" y="2536219"/>
            <a:ext cx="561224" cy="540103"/>
          </a:xfrm>
          <a:prstGeom prst="ellipse">
            <a:avLst/>
          </a:prstGeom>
          <a:gradFill>
            <a:gsLst>
              <a:gs pos="0">
                <a:srgbClr val="C00000"/>
              </a:gs>
              <a:gs pos="14000">
                <a:srgbClr val="C00000"/>
              </a:gs>
              <a:gs pos="30000">
                <a:srgbClr val="C00000"/>
              </a:gs>
              <a:gs pos="45000">
                <a:srgbClr val="C00000">
                  <a:alpha val="50000"/>
                </a:srgbClr>
              </a:gs>
              <a:gs pos="61000">
                <a:srgbClr val="C0000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8230541" y="-1197194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7" name="同心圆 9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5808356" y="-378556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0" name="同心圆 9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6802424" y="-502500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3" name="同心圆 10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9832013" y="-223358"/>
            <a:ext cx="914281" cy="91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6" name="同心圆 10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1026167" y="6512646"/>
            <a:ext cx="785040" cy="7853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9" name="同心圆 10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5287774" y="5831640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2" name="同心圆 1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4246057" y="5561176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5" name="同心圆 1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11003122" y="-1220177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8" name="同心圆 1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10943273" y="393745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1" name="同心圆 1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2595166" y="606675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4" name="同心圆 1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1704536" y="5934054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7" name="同心圆 1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392324" y="6354304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4" name="同心圆 1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160401" y="6109837"/>
            <a:ext cx="211223" cy="2113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7" name="同心圆 17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79" name="TextBox 178"/>
          <p:cNvSpPr txBox="1"/>
          <p:nvPr/>
        </p:nvSpPr>
        <p:spPr>
          <a:xfrm>
            <a:off x="2205286" y="7892388"/>
            <a:ext cx="857043" cy="359273"/>
          </a:xfrm>
          <a:prstGeom prst="rect">
            <a:avLst/>
          </a:prstGeom>
          <a:noFill/>
        </p:spPr>
        <p:txBody>
          <a:bodyPr wrap="none" lIns="81477" tIns="40739" rIns="81477" bIns="40739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sp>
        <p:nvSpPr>
          <p:cNvPr id="69" name="矩形 68"/>
          <p:cNvSpPr/>
          <p:nvPr/>
        </p:nvSpPr>
        <p:spPr>
          <a:xfrm>
            <a:off x="3631179" y="3456539"/>
            <a:ext cx="5200331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0" name="Picture 2" descr="C:\Users\Administrator\Desktop\图片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54" y="4221882"/>
            <a:ext cx="7673976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矩形 16"/>
          <p:cNvSpPr>
            <a:spLocks noChangeArrowheads="1"/>
          </p:cNvSpPr>
          <p:nvPr/>
        </p:nvSpPr>
        <p:spPr bwMode="auto">
          <a:xfrm>
            <a:off x="3523438" y="3652844"/>
            <a:ext cx="8136658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微软雅黑" pitchFamily="34" charset="-122"/>
                <a:ea typeface="微软雅黑" pitchFamily="34" charset="-122"/>
                <a:sym typeface="Arial" pitchFamily="34" charset="0"/>
              </a:rPr>
              <a:t>让服务更贴心 让师生更暖心</a:t>
            </a:r>
            <a:endParaRPr lang="en-US" altLang="zh-CN" sz="3600" b="1" dirty="0"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  <a:p>
            <a:pPr algn="just" defTabSz="1216025">
              <a:lnSpc>
                <a:spcPct val="120000"/>
              </a:lnSpc>
              <a:spcBef>
                <a:spcPct val="20000"/>
              </a:spcBef>
            </a:pPr>
            <a:endParaRPr lang="en-US" altLang="zh-CN" dirty="0"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3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8969462" y="3823904"/>
            <a:ext cx="2722375" cy="2016691"/>
            <a:chOff x="-6229200" y="1473170"/>
            <a:chExt cx="1896069" cy="1661730"/>
          </a:xfrm>
        </p:grpSpPr>
        <p:sp>
          <p:nvSpPr>
            <p:cNvPr id="46" name="矩形 45"/>
            <p:cNvSpPr/>
            <p:nvPr/>
          </p:nvSpPr>
          <p:spPr>
            <a:xfrm>
              <a:off x="-6229200" y="1473170"/>
              <a:ext cx="1896069" cy="1661730"/>
            </a:xfrm>
            <a:prstGeom prst="rect">
              <a:avLst/>
            </a:prstGeom>
            <a:gradFill flip="none" rotWithShape="1">
              <a:gsLst>
                <a:gs pos="64000">
                  <a:srgbClr val="ECECEC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9050">
              <a:noFill/>
            </a:ln>
            <a:effectLst>
              <a:outerShdw blurRad="127000" dist="381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-6129957" y="1573167"/>
              <a:ext cx="1697582" cy="146173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76379" y="1785766"/>
            <a:ext cx="2722375" cy="2016691"/>
            <a:chOff x="-6229200" y="1473170"/>
            <a:chExt cx="1896069" cy="1661730"/>
          </a:xfrm>
        </p:grpSpPr>
        <p:sp>
          <p:nvSpPr>
            <p:cNvPr id="51" name="矩形 50"/>
            <p:cNvSpPr/>
            <p:nvPr/>
          </p:nvSpPr>
          <p:spPr>
            <a:xfrm>
              <a:off x="-6229200" y="1473170"/>
              <a:ext cx="1896069" cy="1661730"/>
            </a:xfrm>
            <a:prstGeom prst="rect">
              <a:avLst/>
            </a:prstGeom>
            <a:gradFill flip="none" rotWithShape="1">
              <a:gsLst>
                <a:gs pos="64000">
                  <a:srgbClr val="ECECEC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9050">
              <a:noFill/>
            </a:ln>
            <a:effectLst>
              <a:outerShdw blurRad="127000" dist="381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-6129957" y="1573167"/>
              <a:ext cx="1697582" cy="146173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247087" y="1807213"/>
            <a:ext cx="2722375" cy="2016691"/>
            <a:chOff x="-6229200" y="1473170"/>
            <a:chExt cx="1896069" cy="1661730"/>
          </a:xfrm>
        </p:grpSpPr>
        <p:sp>
          <p:nvSpPr>
            <p:cNvPr id="56" name="矩形 55"/>
            <p:cNvSpPr/>
            <p:nvPr/>
          </p:nvSpPr>
          <p:spPr>
            <a:xfrm>
              <a:off x="-6229200" y="1473170"/>
              <a:ext cx="1896069" cy="1661730"/>
            </a:xfrm>
            <a:prstGeom prst="rect">
              <a:avLst/>
            </a:prstGeom>
            <a:gradFill flip="none" rotWithShape="1">
              <a:gsLst>
                <a:gs pos="64000">
                  <a:srgbClr val="ECECEC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9050">
              <a:noFill/>
            </a:ln>
            <a:effectLst>
              <a:outerShdw blurRad="127000" dist="381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-6129957" y="1573167"/>
              <a:ext cx="1697582" cy="146173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398754" y="3802457"/>
            <a:ext cx="2722375" cy="2016691"/>
            <a:chOff x="-6229200" y="1473170"/>
            <a:chExt cx="1896069" cy="1661730"/>
          </a:xfrm>
        </p:grpSpPr>
        <p:sp>
          <p:nvSpPr>
            <p:cNvPr id="61" name="矩形 60"/>
            <p:cNvSpPr/>
            <p:nvPr/>
          </p:nvSpPr>
          <p:spPr>
            <a:xfrm>
              <a:off x="-6229200" y="1473170"/>
              <a:ext cx="1896069" cy="1661730"/>
            </a:xfrm>
            <a:prstGeom prst="rect">
              <a:avLst/>
            </a:prstGeom>
            <a:gradFill flip="none" rotWithShape="1">
              <a:gsLst>
                <a:gs pos="64000">
                  <a:srgbClr val="ECECEC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9050">
              <a:noFill/>
            </a:ln>
            <a:effectLst>
              <a:outerShdw blurRad="127000" dist="381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-6129957" y="1573167"/>
              <a:ext cx="1697582" cy="146173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TextBox 5"/>
          <p:cNvSpPr txBox="1"/>
          <p:nvPr/>
        </p:nvSpPr>
        <p:spPr>
          <a:xfrm>
            <a:off x="6418008" y="4718501"/>
            <a:ext cx="2207607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300" dirty="0">
                <a:solidFill>
                  <a:schemeClr val="tx1"/>
                </a:solidFill>
              </a:rPr>
              <a:t>图书乱架是图书流通常见问题，原因很多，各馆头疼。</a:t>
            </a:r>
            <a:endParaRPr lang="en-US" altLang="zh-CN" sz="1300" dirty="0">
              <a:solidFill>
                <a:schemeClr val="tx1"/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300" dirty="0">
                <a:solidFill>
                  <a:schemeClr val="tx1"/>
                </a:solidFill>
              </a:rPr>
              <a:t>尽心尽力查找图书乱架，</a:t>
            </a:r>
            <a:endParaRPr lang="en-US" altLang="zh-CN" sz="1300" dirty="0">
              <a:solidFill>
                <a:schemeClr val="tx1"/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300" dirty="0">
                <a:solidFill>
                  <a:schemeClr val="tx1"/>
                </a:solidFill>
              </a:rPr>
              <a:t>“为人找书、为书找人”。</a:t>
            </a:r>
            <a:endParaRPr lang="en-US" altLang="zh-CN" sz="1300" dirty="0">
              <a:solidFill>
                <a:schemeClr val="tx1"/>
              </a:solidFill>
            </a:endParaRPr>
          </a:p>
        </p:txBody>
      </p:sp>
      <p:sp>
        <p:nvSpPr>
          <p:cNvPr id="67" name="TextBox 5"/>
          <p:cNvSpPr txBox="1"/>
          <p:nvPr/>
        </p:nvSpPr>
        <p:spPr>
          <a:xfrm>
            <a:off x="9166516" y="2488164"/>
            <a:ext cx="2207607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300" dirty="0">
                <a:solidFill>
                  <a:schemeClr val="tx1"/>
                </a:solidFill>
              </a:rPr>
              <a:t>工具书不可外借，院图特别开通短期借阅特权。</a:t>
            </a:r>
            <a:endParaRPr lang="en-US" altLang="zh-CN" sz="1300" dirty="0">
              <a:solidFill>
                <a:schemeClr val="tx1"/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300" dirty="0">
                <a:solidFill>
                  <a:schemeClr val="tx1"/>
                </a:solidFill>
              </a:rPr>
              <a:t>好的制度要符合人性化管理。</a:t>
            </a:r>
            <a:endParaRPr lang="en-US" altLang="zh-CN" sz="1300" dirty="0">
              <a:solidFill>
                <a:schemeClr val="tx1"/>
              </a:solidFill>
            </a:endParaRPr>
          </a:p>
        </p:txBody>
      </p:sp>
      <p:sp>
        <p:nvSpPr>
          <p:cNvPr id="68" name="TextBox 5"/>
          <p:cNvSpPr txBox="1"/>
          <p:nvPr/>
        </p:nvSpPr>
        <p:spPr>
          <a:xfrm>
            <a:off x="886093" y="4718501"/>
            <a:ext cx="2207607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300" dirty="0">
                <a:solidFill>
                  <a:schemeClr val="tx1"/>
                </a:solidFill>
              </a:rPr>
              <a:t>半自助（饮品点单后老师吧台自取</a:t>
            </a:r>
            <a:r>
              <a:rPr lang="en-US" altLang="zh-CN" sz="1300" dirty="0">
                <a:solidFill>
                  <a:schemeClr val="tx1"/>
                </a:solidFill>
              </a:rPr>
              <a:t>/</a:t>
            </a:r>
            <a:r>
              <a:rPr lang="zh-CN" altLang="en-US" sz="1300" dirty="0">
                <a:solidFill>
                  <a:schemeClr val="tx1"/>
                </a:solidFill>
              </a:rPr>
              <a:t>饮完后将餐具送回吧台</a:t>
            </a:r>
            <a:r>
              <a:rPr lang="en-US" altLang="zh-CN" sz="1300" dirty="0">
                <a:solidFill>
                  <a:schemeClr val="tx1"/>
                </a:solidFill>
              </a:rPr>
              <a:t>)</a:t>
            </a:r>
            <a:r>
              <a:rPr lang="zh-CN" altLang="en-US" sz="1300" dirty="0">
                <a:solidFill>
                  <a:schemeClr val="tx1"/>
                </a:solidFill>
              </a:rPr>
              <a:t>更改为服务人员主动服务，即主动送还饮品</a:t>
            </a:r>
            <a:r>
              <a:rPr lang="en-US" altLang="zh-CN" sz="1300" dirty="0">
                <a:solidFill>
                  <a:schemeClr val="tx1"/>
                </a:solidFill>
              </a:rPr>
              <a:t>/</a:t>
            </a:r>
            <a:r>
              <a:rPr lang="zh-CN" altLang="en-US" sz="1300" dirty="0">
                <a:solidFill>
                  <a:schemeClr val="tx1"/>
                </a:solidFill>
              </a:rPr>
              <a:t>杯具。</a:t>
            </a:r>
            <a:endParaRPr lang="en-US" altLang="zh-CN" sz="1300" dirty="0">
              <a:solidFill>
                <a:schemeClr val="tx1"/>
              </a:solidFill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3803061" y="1789938"/>
            <a:ext cx="2227346" cy="782599"/>
            <a:chOff x="2785983" y="1494758"/>
            <a:chExt cx="1670727" cy="312165"/>
          </a:xfrm>
        </p:grpSpPr>
        <p:sp>
          <p:nvSpPr>
            <p:cNvPr id="70" name="圆角矩形 69"/>
            <p:cNvSpPr/>
            <p:nvPr/>
          </p:nvSpPr>
          <p:spPr>
            <a:xfrm>
              <a:off x="2785983" y="1494758"/>
              <a:ext cx="1670727" cy="312165"/>
            </a:xfrm>
            <a:prstGeom prst="roundRect">
              <a:avLst/>
            </a:prstGeom>
            <a:solidFill>
              <a:srgbClr val="C00000"/>
            </a:soli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01600" dist="254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>
              <a:spLocks noChangeArrowheads="1"/>
            </p:cNvSpPr>
            <p:nvPr/>
          </p:nvSpPr>
          <p:spPr bwMode="auto">
            <a:xfrm>
              <a:off x="2951337" y="1538377"/>
              <a:ext cx="1339637" cy="2249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/>
            <a:p>
              <a:r>
                <a:rPr lang="zh-CN" altLang="en-US" sz="1900" b="1" cap="all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阅览室增设手机充电器、充电线</a:t>
              </a:r>
              <a:endParaRPr lang="en-US" altLang="zh-CN" sz="1900" b="1" cap="all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380957" y="4037550"/>
            <a:ext cx="2271360" cy="416316"/>
            <a:chOff x="4719657" y="1494758"/>
            <a:chExt cx="1703742" cy="312165"/>
          </a:xfrm>
        </p:grpSpPr>
        <p:sp>
          <p:nvSpPr>
            <p:cNvPr id="74" name="圆角矩形 73"/>
            <p:cNvSpPr/>
            <p:nvPr/>
          </p:nvSpPr>
          <p:spPr>
            <a:xfrm>
              <a:off x="4752672" y="1494758"/>
              <a:ext cx="1670727" cy="312165"/>
            </a:xfrm>
            <a:prstGeom prst="roundRect">
              <a:avLst/>
            </a:prstGeom>
            <a:solidFill>
              <a:srgbClr val="C00000"/>
            </a:soli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01600" dist="254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矩形 74"/>
            <p:cNvSpPr>
              <a:spLocks noChangeArrowheads="1"/>
            </p:cNvSpPr>
            <p:nvPr/>
          </p:nvSpPr>
          <p:spPr bwMode="auto">
            <a:xfrm>
              <a:off x="4719657" y="1538377"/>
              <a:ext cx="1607564" cy="2249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/>
            <a:p>
              <a:pPr algn="ctr"/>
              <a:r>
                <a:rPr lang="zh-CN" altLang="en-US" sz="1900" b="1" cap="all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为人找书为书找人</a:t>
              </a:r>
              <a:endParaRPr lang="en-US" altLang="zh-CN" sz="1900" b="1" cap="all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6" name="任意多边形 75"/>
            <p:cNvSpPr/>
            <p:nvPr/>
          </p:nvSpPr>
          <p:spPr>
            <a:xfrm rot="13500000" flipH="1">
              <a:off x="6182203" y="1588006"/>
              <a:ext cx="125669" cy="1256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880232" y="4037550"/>
            <a:ext cx="2240171" cy="416316"/>
            <a:chOff x="593576" y="3180076"/>
            <a:chExt cx="1680347" cy="312165"/>
          </a:xfrm>
        </p:grpSpPr>
        <p:sp>
          <p:nvSpPr>
            <p:cNvPr id="78" name="圆角矩形 77"/>
            <p:cNvSpPr/>
            <p:nvPr/>
          </p:nvSpPr>
          <p:spPr>
            <a:xfrm>
              <a:off x="603196" y="3180076"/>
              <a:ext cx="1670727" cy="312165"/>
            </a:xfrm>
            <a:prstGeom prst="roundRect">
              <a:avLst/>
            </a:prstGeom>
            <a:solidFill>
              <a:srgbClr val="C00000"/>
            </a:soli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01600" dist="254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9" name="矩形 78"/>
            <p:cNvSpPr>
              <a:spLocks noChangeArrowheads="1"/>
            </p:cNvSpPr>
            <p:nvPr/>
          </p:nvSpPr>
          <p:spPr bwMode="auto">
            <a:xfrm>
              <a:off x="593576" y="3223695"/>
              <a:ext cx="1553979" cy="2249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/>
            <a:p>
              <a:pPr algn="ctr"/>
              <a:r>
                <a:rPr lang="zh-CN" altLang="en-US" sz="1900" b="1" cap="all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书苑服务模式更改</a:t>
              </a:r>
              <a:endParaRPr lang="en-US" altLang="zh-CN" sz="1900" b="1" cap="all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 rot="13500000" flipH="1">
              <a:off x="2103013" y="3273324"/>
              <a:ext cx="125669" cy="1256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9167042" y="1807213"/>
            <a:ext cx="2233782" cy="416316"/>
            <a:chOff x="6809494" y="3180076"/>
            <a:chExt cx="1675555" cy="312165"/>
          </a:xfrm>
        </p:grpSpPr>
        <p:sp>
          <p:nvSpPr>
            <p:cNvPr id="82" name="圆角矩形 81"/>
            <p:cNvSpPr/>
            <p:nvPr/>
          </p:nvSpPr>
          <p:spPr>
            <a:xfrm>
              <a:off x="6814322" y="3180076"/>
              <a:ext cx="1670727" cy="312165"/>
            </a:xfrm>
            <a:prstGeom prst="roundRect">
              <a:avLst/>
            </a:prstGeom>
            <a:solidFill>
              <a:srgbClr val="C00000"/>
            </a:soli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01600" dist="254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3" name="矩形 82"/>
            <p:cNvSpPr>
              <a:spLocks noChangeArrowheads="1"/>
            </p:cNvSpPr>
            <p:nvPr/>
          </p:nvSpPr>
          <p:spPr bwMode="auto">
            <a:xfrm>
              <a:off x="6809494" y="3223695"/>
              <a:ext cx="1661150" cy="2249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/>
            <a:p>
              <a:pPr algn="ctr"/>
              <a:r>
                <a:rPr lang="zh-CN" altLang="en-US" sz="1900" b="1" cap="all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工具书可外借</a:t>
              </a:r>
              <a:endParaRPr lang="en-US" altLang="zh-CN" sz="1900" b="1" cap="all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4" name="任意多边形 83"/>
            <p:cNvSpPr/>
            <p:nvPr/>
          </p:nvSpPr>
          <p:spPr>
            <a:xfrm rot="8100000">
              <a:off x="6953708" y="3273324"/>
              <a:ext cx="125669" cy="1256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319025" y="439873"/>
            <a:ext cx="613350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微软雅黑"/>
                <a:ea typeface="微软雅黑"/>
              </a:rPr>
              <a:t>尽“院图”所能 完善各项服务细节</a:t>
            </a:r>
          </a:p>
          <a:p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</a:endParaRPr>
          </a:p>
        </p:txBody>
      </p:sp>
      <p:pic>
        <p:nvPicPr>
          <p:cNvPr id="86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3" y="3334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2" y="342822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 t="3571" b="7143"/>
          <a:stretch>
            <a:fillRect/>
          </a:stretch>
        </p:blipFill>
        <p:spPr bwMode="auto">
          <a:xfrm>
            <a:off x="808794" y="1929596"/>
            <a:ext cx="24288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" name="任意多边形 87"/>
          <p:cNvSpPr/>
          <p:nvPr/>
        </p:nvSpPr>
        <p:spPr>
          <a:xfrm rot="8100000">
            <a:off x="3915347" y="2107160"/>
            <a:ext cx="167537" cy="167597"/>
          </a:xfrm>
          <a:custGeom>
            <a:avLst/>
            <a:gdLst>
              <a:gd name="connsiteX0" fmla="*/ 331554 w 391677"/>
              <a:gd name="connsiteY0" fmla="*/ 60123 h 391677"/>
              <a:gd name="connsiteX1" fmla="*/ 321239 w 391677"/>
              <a:gd name="connsiteY1" fmla="*/ 35219 h 391677"/>
              <a:gd name="connsiteX2" fmla="*/ 356458 w 391677"/>
              <a:gd name="connsiteY2" fmla="*/ 0 h 391677"/>
              <a:gd name="connsiteX3" fmla="*/ 391677 w 391677"/>
              <a:gd name="connsiteY3" fmla="*/ 35219 h 391677"/>
              <a:gd name="connsiteX4" fmla="*/ 356458 w 391677"/>
              <a:gd name="connsiteY4" fmla="*/ 70438 h 391677"/>
              <a:gd name="connsiteX5" fmla="*/ 331554 w 391677"/>
              <a:gd name="connsiteY5" fmla="*/ 60123 h 391677"/>
              <a:gd name="connsiteX6" fmla="*/ 331554 w 391677"/>
              <a:gd name="connsiteY6" fmla="*/ 167202 h 391677"/>
              <a:gd name="connsiteX7" fmla="*/ 321238 w 391677"/>
              <a:gd name="connsiteY7" fmla="*/ 142299 h 391677"/>
              <a:gd name="connsiteX8" fmla="*/ 356457 w 391677"/>
              <a:gd name="connsiteY8" fmla="*/ 107080 h 391677"/>
              <a:gd name="connsiteX9" fmla="*/ 391676 w 391677"/>
              <a:gd name="connsiteY9" fmla="*/ 142299 h 391677"/>
              <a:gd name="connsiteX10" fmla="*/ 356457 w 391677"/>
              <a:gd name="connsiteY10" fmla="*/ 177518 h 391677"/>
              <a:gd name="connsiteX11" fmla="*/ 331554 w 391677"/>
              <a:gd name="connsiteY11" fmla="*/ 167202 h 391677"/>
              <a:gd name="connsiteX12" fmla="*/ 331554 w 391677"/>
              <a:gd name="connsiteY12" fmla="*/ 274282 h 391677"/>
              <a:gd name="connsiteX13" fmla="*/ 321239 w 391677"/>
              <a:gd name="connsiteY13" fmla="*/ 249378 h 391677"/>
              <a:gd name="connsiteX14" fmla="*/ 356458 w 391677"/>
              <a:gd name="connsiteY14" fmla="*/ 214159 h 391677"/>
              <a:gd name="connsiteX15" fmla="*/ 391677 w 391677"/>
              <a:gd name="connsiteY15" fmla="*/ 249378 h 391677"/>
              <a:gd name="connsiteX16" fmla="*/ 356458 w 391677"/>
              <a:gd name="connsiteY16" fmla="*/ 284597 h 391677"/>
              <a:gd name="connsiteX17" fmla="*/ 331554 w 391677"/>
              <a:gd name="connsiteY17" fmla="*/ 274282 h 391677"/>
              <a:gd name="connsiteX18" fmla="*/ 331554 w 391677"/>
              <a:gd name="connsiteY18" fmla="*/ 381362 h 391677"/>
              <a:gd name="connsiteX19" fmla="*/ 321239 w 391677"/>
              <a:gd name="connsiteY19" fmla="*/ 356458 h 391677"/>
              <a:gd name="connsiteX20" fmla="*/ 356458 w 391677"/>
              <a:gd name="connsiteY20" fmla="*/ 321239 h 391677"/>
              <a:gd name="connsiteX21" fmla="*/ 391677 w 391677"/>
              <a:gd name="connsiteY21" fmla="*/ 356458 h 391677"/>
              <a:gd name="connsiteX22" fmla="*/ 356458 w 391677"/>
              <a:gd name="connsiteY22" fmla="*/ 391677 h 391677"/>
              <a:gd name="connsiteX23" fmla="*/ 331554 w 391677"/>
              <a:gd name="connsiteY23" fmla="*/ 381362 h 391677"/>
              <a:gd name="connsiteX24" fmla="*/ 224474 w 391677"/>
              <a:gd name="connsiteY24" fmla="*/ 381361 h 391677"/>
              <a:gd name="connsiteX25" fmla="*/ 214159 w 391677"/>
              <a:gd name="connsiteY25" fmla="*/ 356457 h 391677"/>
              <a:gd name="connsiteX26" fmla="*/ 249378 w 391677"/>
              <a:gd name="connsiteY26" fmla="*/ 321238 h 391677"/>
              <a:gd name="connsiteX27" fmla="*/ 284597 w 391677"/>
              <a:gd name="connsiteY27" fmla="*/ 356457 h 391677"/>
              <a:gd name="connsiteX28" fmla="*/ 249378 w 391677"/>
              <a:gd name="connsiteY28" fmla="*/ 391676 h 391677"/>
              <a:gd name="connsiteX29" fmla="*/ 224474 w 391677"/>
              <a:gd name="connsiteY29" fmla="*/ 381361 h 391677"/>
              <a:gd name="connsiteX30" fmla="*/ 117395 w 391677"/>
              <a:gd name="connsiteY30" fmla="*/ 381360 h 391677"/>
              <a:gd name="connsiteX31" fmla="*/ 107080 w 391677"/>
              <a:gd name="connsiteY31" fmla="*/ 356456 h 391677"/>
              <a:gd name="connsiteX32" fmla="*/ 142299 w 391677"/>
              <a:gd name="connsiteY32" fmla="*/ 321237 h 391677"/>
              <a:gd name="connsiteX33" fmla="*/ 177518 w 391677"/>
              <a:gd name="connsiteY33" fmla="*/ 356456 h 391677"/>
              <a:gd name="connsiteX34" fmla="*/ 142299 w 391677"/>
              <a:gd name="connsiteY34" fmla="*/ 391675 h 391677"/>
              <a:gd name="connsiteX35" fmla="*/ 117395 w 391677"/>
              <a:gd name="connsiteY35" fmla="*/ 381360 h 391677"/>
              <a:gd name="connsiteX36" fmla="*/ 10316 w 391677"/>
              <a:gd name="connsiteY36" fmla="*/ 381361 h 391677"/>
              <a:gd name="connsiteX37" fmla="*/ 0 w 391677"/>
              <a:gd name="connsiteY37" fmla="*/ 356457 h 391677"/>
              <a:gd name="connsiteX38" fmla="*/ 35219 w 391677"/>
              <a:gd name="connsiteY38" fmla="*/ 321238 h 391677"/>
              <a:gd name="connsiteX39" fmla="*/ 70438 w 391677"/>
              <a:gd name="connsiteY39" fmla="*/ 356457 h 391677"/>
              <a:gd name="connsiteX40" fmla="*/ 35219 w 391677"/>
              <a:gd name="connsiteY40" fmla="*/ 391676 h 391677"/>
              <a:gd name="connsiteX41" fmla="*/ 10316 w 391677"/>
              <a:gd name="connsiteY41" fmla="*/ 381361 h 39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91677" h="391677">
                <a:moveTo>
                  <a:pt x="331554" y="60123"/>
                </a:moveTo>
                <a:cubicBezTo>
                  <a:pt x="325181" y="53750"/>
                  <a:pt x="321239" y="44945"/>
                  <a:pt x="321239" y="35219"/>
                </a:cubicBezTo>
                <a:cubicBezTo>
                  <a:pt x="321239" y="15768"/>
                  <a:pt x="337007" y="0"/>
                  <a:pt x="356458" y="0"/>
                </a:cubicBezTo>
                <a:cubicBezTo>
                  <a:pt x="375909" y="0"/>
                  <a:pt x="391677" y="15768"/>
                  <a:pt x="391677" y="35219"/>
                </a:cubicBezTo>
                <a:cubicBezTo>
                  <a:pt x="391677" y="54670"/>
                  <a:pt x="375909" y="70438"/>
                  <a:pt x="356458" y="70438"/>
                </a:cubicBezTo>
                <a:cubicBezTo>
                  <a:pt x="346732" y="70438"/>
                  <a:pt x="337928" y="66496"/>
                  <a:pt x="331554" y="60123"/>
                </a:cubicBezTo>
                <a:close/>
                <a:moveTo>
                  <a:pt x="331554" y="167202"/>
                </a:moveTo>
                <a:cubicBezTo>
                  <a:pt x="325180" y="160829"/>
                  <a:pt x="321238" y="152024"/>
                  <a:pt x="321238" y="142299"/>
                </a:cubicBezTo>
                <a:cubicBezTo>
                  <a:pt x="321238" y="122848"/>
                  <a:pt x="337006" y="107080"/>
                  <a:pt x="356457" y="107080"/>
                </a:cubicBezTo>
                <a:cubicBezTo>
                  <a:pt x="375908" y="107080"/>
                  <a:pt x="391676" y="122848"/>
                  <a:pt x="391676" y="142299"/>
                </a:cubicBezTo>
                <a:cubicBezTo>
                  <a:pt x="391676" y="161750"/>
                  <a:pt x="375908" y="177518"/>
                  <a:pt x="356457" y="177518"/>
                </a:cubicBezTo>
                <a:cubicBezTo>
                  <a:pt x="346732" y="177518"/>
                  <a:pt x="337927" y="173576"/>
                  <a:pt x="331554" y="167202"/>
                </a:cubicBezTo>
                <a:close/>
                <a:moveTo>
                  <a:pt x="331554" y="274282"/>
                </a:moveTo>
                <a:cubicBezTo>
                  <a:pt x="325181" y="267908"/>
                  <a:pt x="321239" y="259103"/>
                  <a:pt x="321239" y="249378"/>
                </a:cubicBezTo>
                <a:cubicBezTo>
                  <a:pt x="321239" y="229927"/>
                  <a:pt x="337007" y="214159"/>
                  <a:pt x="356458" y="214159"/>
                </a:cubicBezTo>
                <a:cubicBezTo>
                  <a:pt x="375909" y="214159"/>
                  <a:pt x="391677" y="229927"/>
                  <a:pt x="391677" y="249378"/>
                </a:cubicBezTo>
                <a:cubicBezTo>
                  <a:pt x="391677" y="268829"/>
                  <a:pt x="375909" y="284597"/>
                  <a:pt x="356458" y="284597"/>
                </a:cubicBezTo>
                <a:cubicBezTo>
                  <a:pt x="346732" y="284597"/>
                  <a:pt x="337928" y="280655"/>
                  <a:pt x="331554" y="274282"/>
                </a:cubicBezTo>
                <a:close/>
                <a:moveTo>
                  <a:pt x="331554" y="381362"/>
                </a:moveTo>
                <a:cubicBezTo>
                  <a:pt x="325181" y="374988"/>
                  <a:pt x="321239" y="366183"/>
                  <a:pt x="321239" y="356458"/>
                </a:cubicBezTo>
                <a:cubicBezTo>
                  <a:pt x="321239" y="337007"/>
                  <a:pt x="337007" y="321239"/>
                  <a:pt x="356458" y="321239"/>
                </a:cubicBezTo>
                <a:cubicBezTo>
                  <a:pt x="375909" y="321239"/>
                  <a:pt x="391677" y="337007"/>
                  <a:pt x="391677" y="356458"/>
                </a:cubicBezTo>
                <a:cubicBezTo>
                  <a:pt x="391677" y="375909"/>
                  <a:pt x="375909" y="391677"/>
                  <a:pt x="356458" y="391677"/>
                </a:cubicBezTo>
                <a:cubicBezTo>
                  <a:pt x="346732" y="391677"/>
                  <a:pt x="337928" y="387735"/>
                  <a:pt x="331554" y="381362"/>
                </a:cubicBezTo>
                <a:close/>
                <a:moveTo>
                  <a:pt x="224474" y="381361"/>
                </a:moveTo>
                <a:cubicBezTo>
                  <a:pt x="218101" y="374987"/>
                  <a:pt x="214159" y="366182"/>
                  <a:pt x="214159" y="356457"/>
                </a:cubicBezTo>
                <a:cubicBezTo>
                  <a:pt x="214159" y="337006"/>
                  <a:pt x="229927" y="321238"/>
                  <a:pt x="249378" y="321238"/>
                </a:cubicBezTo>
                <a:cubicBezTo>
                  <a:pt x="268829" y="321238"/>
                  <a:pt x="284597" y="337006"/>
                  <a:pt x="284597" y="356457"/>
                </a:cubicBezTo>
                <a:cubicBezTo>
                  <a:pt x="284597" y="375908"/>
                  <a:pt x="268829" y="391676"/>
                  <a:pt x="249378" y="391676"/>
                </a:cubicBezTo>
                <a:cubicBezTo>
                  <a:pt x="239652" y="391676"/>
                  <a:pt x="230848" y="387734"/>
                  <a:pt x="224474" y="381361"/>
                </a:cubicBezTo>
                <a:close/>
                <a:moveTo>
                  <a:pt x="117395" y="381360"/>
                </a:moveTo>
                <a:cubicBezTo>
                  <a:pt x="111022" y="374987"/>
                  <a:pt x="107080" y="366182"/>
                  <a:pt x="107080" y="356456"/>
                </a:cubicBezTo>
                <a:cubicBezTo>
                  <a:pt x="107080" y="337005"/>
                  <a:pt x="122848" y="321237"/>
                  <a:pt x="142299" y="321237"/>
                </a:cubicBezTo>
                <a:cubicBezTo>
                  <a:pt x="161750" y="321237"/>
                  <a:pt x="177518" y="337005"/>
                  <a:pt x="177518" y="356456"/>
                </a:cubicBezTo>
                <a:cubicBezTo>
                  <a:pt x="177518" y="375907"/>
                  <a:pt x="161750" y="391675"/>
                  <a:pt x="142299" y="391675"/>
                </a:cubicBezTo>
                <a:cubicBezTo>
                  <a:pt x="132573" y="391675"/>
                  <a:pt x="123768" y="387733"/>
                  <a:pt x="117395" y="381360"/>
                </a:cubicBezTo>
                <a:close/>
                <a:moveTo>
                  <a:pt x="10316" y="381361"/>
                </a:moveTo>
                <a:cubicBezTo>
                  <a:pt x="3942" y="374987"/>
                  <a:pt x="0" y="366182"/>
                  <a:pt x="0" y="356457"/>
                </a:cubicBezTo>
                <a:cubicBezTo>
                  <a:pt x="0" y="337006"/>
                  <a:pt x="15768" y="321238"/>
                  <a:pt x="35219" y="321238"/>
                </a:cubicBezTo>
                <a:cubicBezTo>
                  <a:pt x="54670" y="321238"/>
                  <a:pt x="70438" y="337006"/>
                  <a:pt x="70438" y="356457"/>
                </a:cubicBezTo>
                <a:cubicBezTo>
                  <a:pt x="70438" y="375908"/>
                  <a:pt x="54670" y="391676"/>
                  <a:pt x="35219" y="391676"/>
                </a:cubicBezTo>
                <a:cubicBezTo>
                  <a:pt x="25494" y="391676"/>
                  <a:pt x="16689" y="387734"/>
                  <a:pt x="10316" y="3813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/>
          <a:srcRect t="3988"/>
          <a:stretch>
            <a:fillRect/>
          </a:stretch>
        </p:blipFill>
        <p:spPr bwMode="auto">
          <a:xfrm>
            <a:off x="3594876" y="3929860"/>
            <a:ext cx="2363247" cy="172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9520" y="1929596"/>
            <a:ext cx="260184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38478" y="3929860"/>
            <a:ext cx="2324895" cy="179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" name="TextBox 5"/>
          <p:cNvSpPr txBox="1"/>
          <p:nvPr/>
        </p:nvSpPr>
        <p:spPr>
          <a:xfrm>
            <a:off x="3809190" y="2715414"/>
            <a:ext cx="2207607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300" dirty="0">
                <a:solidFill>
                  <a:schemeClr val="tx1"/>
                </a:solidFill>
              </a:rPr>
              <a:t>阅览室增设各类手机充电器，三合一充电线，尽可能地为在馆师生提供便利。</a:t>
            </a:r>
            <a:endParaRPr lang="en-US" altLang="zh-CN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1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4"/>
          <p:cNvSpPr txBox="1"/>
          <p:nvPr/>
        </p:nvSpPr>
        <p:spPr>
          <a:xfrm>
            <a:off x="2136208" y="1711404"/>
            <a:ext cx="1494971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13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3089275" y="3431384"/>
            <a:ext cx="91027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3095626" y="3143250"/>
            <a:ext cx="0" cy="30241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10"/>
          <p:cNvCxnSpPr/>
          <p:nvPr/>
        </p:nvCxnSpPr>
        <p:spPr>
          <a:xfrm flipH="1">
            <a:off x="3081338" y="3149600"/>
            <a:ext cx="19526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9"/>
          <p:cNvCxnSpPr/>
          <p:nvPr/>
        </p:nvCxnSpPr>
        <p:spPr>
          <a:xfrm>
            <a:off x="3263107" y="2940844"/>
            <a:ext cx="0" cy="21113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8"/>
          <p:cNvCxnSpPr/>
          <p:nvPr/>
        </p:nvCxnSpPr>
        <p:spPr>
          <a:xfrm flipH="1">
            <a:off x="3091658" y="2955926"/>
            <a:ext cx="17541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7"/>
          <p:cNvCxnSpPr/>
          <p:nvPr/>
        </p:nvCxnSpPr>
        <p:spPr>
          <a:xfrm>
            <a:off x="3105945" y="2097882"/>
            <a:ext cx="0" cy="85645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6"/>
          <p:cNvCxnSpPr/>
          <p:nvPr/>
        </p:nvCxnSpPr>
        <p:spPr>
          <a:xfrm flipH="1">
            <a:off x="2834482" y="2111378"/>
            <a:ext cx="28019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"/>
          <p:cNvCxnSpPr/>
          <p:nvPr/>
        </p:nvCxnSpPr>
        <p:spPr>
          <a:xfrm flipH="1">
            <a:off x="2270127" y="2105025"/>
            <a:ext cx="574450" cy="8770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4"/>
          <p:cNvCxnSpPr/>
          <p:nvPr/>
        </p:nvCxnSpPr>
        <p:spPr>
          <a:xfrm>
            <a:off x="2272507" y="2974975"/>
            <a:ext cx="0" cy="1746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3"/>
          <p:cNvCxnSpPr/>
          <p:nvPr/>
        </p:nvCxnSpPr>
        <p:spPr>
          <a:xfrm flipH="1">
            <a:off x="2256631" y="3149601"/>
            <a:ext cx="5913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2"/>
          <p:cNvCxnSpPr/>
          <p:nvPr/>
        </p:nvCxnSpPr>
        <p:spPr>
          <a:xfrm>
            <a:off x="2834482" y="3149600"/>
            <a:ext cx="0" cy="2960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1"/>
          <p:cNvCxnSpPr/>
          <p:nvPr/>
        </p:nvCxnSpPr>
        <p:spPr>
          <a:xfrm>
            <a:off x="0" y="3431384"/>
            <a:ext cx="284559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点击文字添加标题"/>
          <p:cNvSpPr txBox="1"/>
          <p:nvPr/>
        </p:nvSpPr>
        <p:spPr>
          <a:xfrm>
            <a:off x="3574926" y="2311569"/>
            <a:ext cx="757130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 b="1">
                <a:gradFill>
                  <a:gsLst>
                    <a:gs pos="56000">
                      <a:srgbClr val="FEFC96"/>
                    </a:gs>
                    <a:gs pos="71000">
                      <a:srgbClr val="FAAF5B"/>
                    </a:gs>
                    <a:gs pos="100000">
                      <a:srgbClr val="88765E"/>
                    </a:gs>
                    <a:gs pos="20000">
                      <a:srgbClr val="758A80"/>
                    </a:gs>
                    <a:gs pos="0">
                      <a:srgbClr val="75FEFF"/>
                    </a:gs>
                    <a:gs pos="35000">
                      <a:srgbClr val="FDFFFD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6000" dirty="0">
                <a:solidFill>
                  <a:srgbClr val="C00000"/>
                </a:solidFill>
                <a:effectLst/>
              </a:rPr>
              <a:t>构建长效机制</a:t>
            </a:r>
            <a:endParaRPr lang="en-US" altLang="zh-CN" sz="6000" dirty="0">
              <a:solidFill>
                <a:srgbClr val="C00000"/>
              </a:solidFill>
              <a:effectLst/>
            </a:endParaRPr>
          </a:p>
        </p:txBody>
      </p:sp>
      <p:sp>
        <p:nvSpPr>
          <p:cNvPr id="60" name="椭圆 3"/>
          <p:cNvSpPr/>
          <p:nvPr/>
        </p:nvSpPr>
        <p:spPr>
          <a:xfrm>
            <a:off x="-532400" y="3158949"/>
            <a:ext cx="561224" cy="540103"/>
          </a:xfrm>
          <a:prstGeom prst="ellipse">
            <a:avLst/>
          </a:prstGeom>
          <a:gradFill>
            <a:gsLst>
              <a:gs pos="0">
                <a:srgbClr val="C00000"/>
              </a:gs>
              <a:gs pos="14000">
                <a:srgbClr val="C00000"/>
              </a:gs>
              <a:gs pos="29000">
                <a:srgbClr val="C00000"/>
              </a:gs>
              <a:gs pos="46000">
                <a:srgbClr val="C00000">
                  <a:alpha val="50000"/>
                </a:srgbClr>
              </a:gs>
              <a:gs pos="67000">
                <a:srgbClr val="C0000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1" name="椭圆 2"/>
          <p:cNvSpPr/>
          <p:nvPr/>
        </p:nvSpPr>
        <p:spPr>
          <a:xfrm>
            <a:off x="8386926" y="3186488"/>
            <a:ext cx="561224" cy="540103"/>
          </a:xfrm>
          <a:prstGeom prst="ellipse">
            <a:avLst/>
          </a:prstGeom>
          <a:gradFill>
            <a:gsLst>
              <a:gs pos="0">
                <a:srgbClr val="C00000"/>
              </a:gs>
              <a:gs pos="14000">
                <a:srgbClr val="C00000"/>
              </a:gs>
              <a:gs pos="29000">
                <a:srgbClr val="C00000"/>
              </a:gs>
              <a:gs pos="46000">
                <a:srgbClr val="C00000">
                  <a:alpha val="50000"/>
                </a:srgbClr>
              </a:gs>
              <a:gs pos="67000">
                <a:srgbClr val="C0000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椭圆 1"/>
          <p:cNvSpPr/>
          <p:nvPr/>
        </p:nvSpPr>
        <p:spPr>
          <a:xfrm>
            <a:off x="2512219" y="2536219"/>
            <a:ext cx="561224" cy="540103"/>
          </a:xfrm>
          <a:prstGeom prst="ellipse">
            <a:avLst/>
          </a:prstGeom>
          <a:gradFill>
            <a:gsLst>
              <a:gs pos="0">
                <a:srgbClr val="C00000"/>
              </a:gs>
              <a:gs pos="14000">
                <a:srgbClr val="C00000"/>
              </a:gs>
              <a:gs pos="29000">
                <a:srgbClr val="C00000"/>
              </a:gs>
              <a:gs pos="46000">
                <a:srgbClr val="C00000">
                  <a:alpha val="50000"/>
                </a:srgbClr>
              </a:gs>
              <a:gs pos="67000">
                <a:srgbClr val="C0000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8230541" y="-1197194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5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5808356" y="-378556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8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802424" y="-502500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1" name="同心圆 7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9832013" y="-223358"/>
            <a:ext cx="914281" cy="91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4" name="同心圆 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026167" y="6512646"/>
            <a:ext cx="785040" cy="7853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7" name="同心圆 7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5287774" y="5831640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0" name="同心圆 7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4246057" y="5561176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3" name="同心圆 8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11003122" y="-1220177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6" name="同心圆 8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0943273" y="393745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9" name="同心圆 8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2595166" y="606675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同心圆 9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1704536" y="5934054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5" name="同心圆 9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392324" y="6354304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8" name="同心圆 9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160401" y="6109837"/>
            <a:ext cx="211223" cy="2113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1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2205286" y="7892388"/>
            <a:ext cx="857043" cy="359273"/>
          </a:xfrm>
          <a:prstGeom prst="rect">
            <a:avLst/>
          </a:prstGeom>
          <a:noFill/>
        </p:spPr>
        <p:txBody>
          <a:bodyPr wrap="none" lIns="81477" tIns="40739" rIns="81477" bIns="40739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sp>
        <p:nvSpPr>
          <p:cNvPr id="108" name="矩形 107"/>
          <p:cNvSpPr/>
          <p:nvPr/>
        </p:nvSpPr>
        <p:spPr>
          <a:xfrm>
            <a:off x="3631179" y="3456539"/>
            <a:ext cx="5200331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9" name="Picture 2" descr="C:\Users\Administrator\Desktop\图片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54" y="4221882"/>
            <a:ext cx="7673976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矩形 16"/>
          <p:cNvSpPr>
            <a:spLocks noChangeArrowheads="1"/>
          </p:cNvSpPr>
          <p:nvPr/>
        </p:nvSpPr>
        <p:spPr bwMode="auto">
          <a:xfrm>
            <a:off x="3523438" y="3652844"/>
            <a:ext cx="8136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微软雅黑" pitchFamily="34" charset="-122"/>
                <a:ea typeface="微软雅黑" pitchFamily="34" charset="-122"/>
                <a:sym typeface="Arial" pitchFamily="34" charset="0"/>
              </a:rPr>
              <a:t>原汁原味问计师生 真情实意服务师生</a:t>
            </a:r>
            <a:endParaRPr lang="en-US" altLang="zh-CN" sz="3200" b="1" dirty="0"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1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1319025" y="439873"/>
            <a:ext cx="656213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700" b="1" dirty="0">
                <a:latin typeface="微软雅黑"/>
                <a:ea typeface="微软雅黑"/>
              </a:rPr>
              <a:t>积极构建‘我为群众办实事’长效机制</a:t>
            </a:r>
          </a:p>
        </p:txBody>
      </p:sp>
      <p:pic>
        <p:nvPicPr>
          <p:cNvPr id="58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3" y="3334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2" y="342822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5"/>
          <p:cNvGrpSpPr/>
          <p:nvPr/>
        </p:nvGrpSpPr>
        <p:grpSpPr>
          <a:xfrm>
            <a:off x="3476972" y="2621168"/>
            <a:ext cx="688421" cy="2712589"/>
            <a:chOff x="2644154" y="1737427"/>
            <a:chExt cx="516473" cy="2034599"/>
          </a:xfrm>
        </p:grpSpPr>
        <p:sp>
          <p:nvSpPr>
            <p:cNvPr id="7" name="Line 134"/>
            <p:cNvSpPr>
              <a:spLocks noChangeShapeType="1"/>
            </p:cNvSpPr>
            <p:nvPr/>
          </p:nvSpPr>
          <p:spPr bwMode="auto">
            <a:xfrm flipV="1">
              <a:off x="2647410" y="2095413"/>
              <a:ext cx="501938" cy="3296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8207" tIns="49104" rIns="98207" bIns="49104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cxnSp>
          <p:nvCxnSpPr>
            <p:cNvPr id="8" name="Straight Connector 48"/>
            <p:cNvCxnSpPr/>
            <p:nvPr/>
          </p:nvCxnSpPr>
          <p:spPr>
            <a:xfrm flipH="1" flipV="1">
              <a:off x="2644154" y="1737427"/>
              <a:ext cx="516473" cy="34744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9" name="Line 134"/>
            <p:cNvSpPr>
              <a:spLocks noChangeShapeType="1"/>
            </p:cNvSpPr>
            <p:nvPr/>
          </p:nvSpPr>
          <p:spPr bwMode="auto">
            <a:xfrm flipV="1">
              <a:off x="2647409" y="3405553"/>
              <a:ext cx="462619" cy="3664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8207" tIns="49104" rIns="98207" bIns="49104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cxnSp>
          <p:nvCxnSpPr>
            <p:cNvPr id="10" name="Straight Connector 40"/>
            <p:cNvCxnSpPr>
              <a:stCxn id="32" idx="2"/>
            </p:cNvCxnSpPr>
            <p:nvPr/>
          </p:nvCxnSpPr>
          <p:spPr>
            <a:xfrm flipH="1" flipV="1">
              <a:off x="2659249" y="3148833"/>
              <a:ext cx="450780" cy="259866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3" name="组合 10"/>
          <p:cNvGrpSpPr/>
          <p:nvPr/>
        </p:nvGrpSpPr>
        <p:grpSpPr>
          <a:xfrm>
            <a:off x="8025021" y="2643543"/>
            <a:ext cx="688421" cy="2690215"/>
            <a:chOff x="6131458" y="1754210"/>
            <a:chExt cx="516473" cy="2017817"/>
          </a:xfrm>
        </p:grpSpPr>
        <p:sp>
          <p:nvSpPr>
            <p:cNvPr id="12" name="Line 134"/>
            <p:cNvSpPr>
              <a:spLocks noChangeShapeType="1"/>
            </p:cNvSpPr>
            <p:nvPr/>
          </p:nvSpPr>
          <p:spPr bwMode="auto">
            <a:xfrm flipH="1" flipV="1">
              <a:off x="6142736" y="2095413"/>
              <a:ext cx="501938" cy="3296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8207" tIns="49104" rIns="98207" bIns="49104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cxnSp>
          <p:nvCxnSpPr>
            <p:cNvPr id="13" name="Straight Connector 180"/>
            <p:cNvCxnSpPr/>
            <p:nvPr/>
          </p:nvCxnSpPr>
          <p:spPr>
            <a:xfrm flipV="1">
              <a:off x="6131458" y="1754210"/>
              <a:ext cx="516473" cy="34744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4" name="Line 134"/>
            <p:cNvSpPr>
              <a:spLocks noChangeShapeType="1"/>
            </p:cNvSpPr>
            <p:nvPr/>
          </p:nvSpPr>
          <p:spPr bwMode="auto">
            <a:xfrm flipH="1" flipV="1">
              <a:off x="6161986" y="3381828"/>
              <a:ext cx="482687" cy="39019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8207" tIns="49104" rIns="98207" bIns="49104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cxnSp>
          <p:nvCxnSpPr>
            <p:cNvPr id="15" name="Straight Connector 182"/>
            <p:cNvCxnSpPr>
              <a:stCxn id="39" idx="6"/>
            </p:cNvCxnSpPr>
            <p:nvPr/>
          </p:nvCxnSpPr>
          <p:spPr>
            <a:xfrm flipV="1">
              <a:off x="6161987" y="3148833"/>
              <a:ext cx="485944" cy="256721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4" name="组合 16"/>
          <p:cNvGrpSpPr/>
          <p:nvPr/>
        </p:nvGrpSpPr>
        <p:grpSpPr>
          <a:xfrm>
            <a:off x="4831711" y="3270973"/>
            <a:ext cx="859399" cy="1542561"/>
            <a:chOff x="3690210" y="2224819"/>
            <a:chExt cx="644745" cy="1157010"/>
          </a:xfrm>
        </p:grpSpPr>
        <p:cxnSp>
          <p:nvCxnSpPr>
            <p:cNvPr id="18" name="Straight Connector 42"/>
            <p:cNvCxnSpPr/>
            <p:nvPr/>
          </p:nvCxnSpPr>
          <p:spPr>
            <a:xfrm>
              <a:off x="3690210" y="2224819"/>
              <a:ext cx="630697" cy="362354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9" name="Straight Connector 43"/>
            <p:cNvCxnSpPr/>
            <p:nvPr/>
          </p:nvCxnSpPr>
          <p:spPr>
            <a:xfrm flipV="1">
              <a:off x="3708625" y="3086060"/>
              <a:ext cx="626330" cy="295769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5" name="组合 19"/>
          <p:cNvGrpSpPr/>
          <p:nvPr/>
        </p:nvGrpSpPr>
        <p:grpSpPr>
          <a:xfrm>
            <a:off x="6574252" y="3270973"/>
            <a:ext cx="859399" cy="1536929"/>
            <a:chOff x="4997513" y="2224819"/>
            <a:chExt cx="644745" cy="1152786"/>
          </a:xfrm>
        </p:grpSpPr>
        <p:cxnSp>
          <p:nvCxnSpPr>
            <p:cNvPr id="21" name="Straight Connector 56"/>
            <p:cNvCxnSpPr/>
            <p:nvPr/>
          </p:nvCxnSpPr>
          <p:spPr>
            <a:xfrm flipH="1">
              <a:off x="5011561" y="2224819"/>
              <a:ext cx="630697" cy="35813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2" name="Straight Connector 57"/>
            <p:cNvCxnSpPr/>
            <p:nvPr/>
          </p:nvCxnSpPr>
          <p:spPr>
            <a:xfrm flipH="1" flipV="1">
              <a:off x="4997513" y="3081836"/>
              <a:ext cx="626330" cy="295769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6" name="组合 23"/>
          <p:cNvGrpSpPr/>
          <p:nvPr/>
        </p:nvGrpSpPr>
        <p:grpSpPr>
          <a:xfrm>
            <a:off x="5108945" y="2908081"/>
            <a:ext cx="2021452" cy="20219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7" name="椭圆 26"/>
          <p:cNvSpPr/>
          <p:nvPr/>
        </p:nvSpPr>
        <p:spPr>
          <a:xfrm>
            <a:off x="5393913" y="3218998"/>
            <a:ext cx="1411219" cy="141153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innerShdw blurRad="368300" dist="254000">
              <a:prstClr val="black">
                <a:alpha val="2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27"/>
          <p:cNvGrpSpPr/>
          <p:nvPr/>
        </p:nvGrpSpPr>
        <p:grpSpPr>
          <a:xfrm>
            <a:off x="4058371" y="2725889"/>
            <a:ext cx="818006" cy="818192"/>
            <a:chOff x="3029608" y="2044574"/>
            <a:chExt cx="613691" cy="613691"/>
          </a:xfrm>
          <a:solidFill>
            <a:srgbClr val="C00000"/>
          </a:solidFill>
        </p:grpSpPr>
        <p:sp>
          <p:nvSpPr>
            <p:cNvPr id="29" name="椭圆 28"/>
            <p:cNvSpPr/>
            <p:nvPr/>
          </p:nvSpPr>
          <p:spPr>
            <a:xfrm>
              <a:off x="3029608" y="2044574"/>
              <a:ext cx="613691" cy="61369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070159" y="2085975"/>
              <a:ext cx="524602" cy="52460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33"/>
          <p:cNvGrpSpPr/>
          <p:nvPr/>
        </p:nvGrpSpPr>
        <p:grpSpPr>
          <a:xfrm>
            <a:off x="7373104" y="2725889"/>
            <a:ext cx="818006" cy="818192"/>
            <a:chOff x="3029608" y="2044574"/>
            <a:chExt cx="613691" cy="613691"/>
          </a:xfrm>
          <a:solidFill>
            <a:srgbClr val="C00000"/>
          </a:solidFill>
        </p:grpSpPr>
        <p:sp>
          <p:nvSpPr>
            <p:cNvPr id="35" name="椭圆 34"/>
            <p:cNvSpPr/>
            <p:nvPr/>
          </p:nvSpPr>
          <p:spPr>
            <a:xfrm>
              <a:off x="3029608" y="2044574"/>
              <a:ext cx="613691" cy="61369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070159" y="2085975"/>
              <a:ext cx="524602" cy="52460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39"/>
          <p:cNvGrpSpPr/>
          <p:nvPr/>
        </p:nvGrpSpPr>
        <p:grpSpPr>
          <a:xfrm>
            <a:off x="3339307" y="2480511"/>
            <a:ext cx="325993" cy="326064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0" name="组合 51"/>
          <p:cNvGrpSpPr/>
          <p:nvPr/>
        </p:nvGrpSpPr>
        <p:grpSpPr>
          <a:xfrm>
            <a:off x="8634436" y="2480511"/>
            <a:ext cx="325993" cy="326064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53" name="同心圆 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51604" y="2215348"/>
            <a:ext cx="3071834" cy="597923"/>
          </a:xfrm>
          <a:prstGeom prst="rect">
            <a:avLst/>
          </a:prstGeom>
          <a:noFill/>
        </p:spPr>
        <p:txBody>
          <a:bodyPr wrap="square" lIns="91441" tIns="45721" rIns="91441" bIns="45721" rtlCol="0">
            <a:spAutoFit/>
          </a:bodyPr>
          <a:lstStyle/>
          <a:p>
            <a:pPr algn="l" defTabSz="1218895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>
                <a:latin typeface="微软雅黑" pitchFamily="34" charset="-122"/>
                <a:ea typeface="微软雅黑" pitchFamily="34" charset="-122"/>
              </a:rPr>
              <a:t>数字校园卡服务</a:t>
            </a:r>
          </a:p>
        </p:txBody>
      </p:sp>
      <p:sp>
        <p:nvSpPr>
          <p:cNvPr id="82" name="矩形 3"/>
          <p:cNvSpPr>
            <a:spLocks noChangeArrowheads="1"/>
          </p:cNvSpPr>
          <p:nvPr/>
        </p:nvSpPr>
        <p:spPr bwMode="auto">
          <a:xfrm>
            <a:off x="5523702" y="3628987"/>
            <a:ext cx="1107955" cy="6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调研</a:t>
            </a:r>
            <a:endParaRPr lang="en-US" altLang="zh-CN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042" y="3072604"/>
            <a:ext cx="338374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4" descr="D:\360data\重要数据\桌面\未标题2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182" y="3144042"/>
            <a:ext cx="3057526" cy="40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8881288" y="2286786"/>
            <a:ext cx="3523439" cy="597923"/>
          </a:xfrm>
          <a:prstGeom prst="rect">
            <a:avLst/>
          </a:prstGeom>
          <a:noFill/>
        </p:spPr>
        <p:txBody>
          <a:bodyPr wrap="square" lIns="91441" tIns="45721" rIns="91441" bIns="45721" rtlCol="0">
            <a:spAutoFit/>
          </a:bodyPr>
          <a:lstStyle/>
          <a:p>
            <a:pPr algn="l" defTabSz="1218895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>
                <a:latin typeface="微软雅黑" pitchFamily="34" charset="-122"/>
                <a:ea typeface="微软雅黑" pitchFamily="34" charset="-122"/>
              </a:rPr>
              <a:t>代还图书至院系分馆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40436" y="3001166"/>
            <a:ext cx="3427000" cy="312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68" y="2877217"/>
            <a:ext cx="2962275" cy="398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4880760" y="5288986"/>
            <a:ext cx="3071834" cy="597923"/>
          </a:xfrm>
          <a:prstGeom prst="rect">
            <a:avLst/>
          </a:prstGeom>
          <a:noFill/>
        </p:spPr>
        <p:txBody>
          <a:bodyPr wrap="square" lIns="91441" tIns="45721" rIns="91441" bIns="45721" rtlCol="0">
            <a:spAutoFit/>
          </a:bodyPr>
          <a:lstStyle/>
          <a:p>
            <a:pPr algn="l" defTabSz="1218895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>
                <a:latin typeface="微软雅黑" pitchFamily="34" charset="-122"/>
                <a:ea typeface="微软雅黑" pitchFamily="34" charset="-122"/>
              </a:rPr>
              <a:t>座谈会</a:t>
            </a:r>
            <a:r>
              <a:rPr lang="en-US" altLang="zh-CN" sz="2800" b="1" kern="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 kern="0" dirty="0">
                <a:latin typeface="微软雅黑" pitchFamily="34" charset="-122"/>
                <a:ea typeface="微软雅黑" pitchFamily="34" charset="-122"/>
              </a:rPr>
              <a:t>网络调查</a:t>
            </a:r>
          </a:p>
        </p:txBody>
      </p:sp>
    </p:spTree>
    <p:extLst>
      <p:ext uri="{BB962C8B-B14F-4D97-AF65-F5344CB8AC3E}">
        <p14:creationId xmlns:p14="http://schemas.microsoft.com/office/powerpoint/2010/main" val="382127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319025" y="439873"/>
            <a:ext cx="5490561" cy="9079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小结</a:t>
            </a:r>
            <a:endParaRPr lang="en-US" altLang="zh-CN" sz="32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  <a:p>
            <a:endParaRPr lang="zh-CN" alt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</a:endParaRPr>
          </a:p>
        </p:txBody>
      </p:sp>
      <p:pic>
        <p:nvPicPr>
          <p:cNvPr id="27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3" y="3334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2" y="342822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28"/>
          <p:cNvGrpSpPr/>
          <p:nvPr/>
        </p:nvGrpSpPr>
        <p:grpSpPr>
          <a:xfrm rot="16200000">
            <a:off x="7452529" y="1534858"/>
            <a:ext cx="357189" cy="500067"/>
            <a:chOff x="8439634" y="3544648"/>
            <a:chExt cx="1611146" cy="1817848"/>
          </a:xfrm>
        </p:grpSpPr>
        <p:sp>
          <p:nvSpPr>
            <p:cNvPr id="30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C00000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6" name="矩形 67"/>
          <p:cNvSpPr>
            <a:spLocks noChangeArrowheads="1"/>
          </p:cNvSpPr>
          <p:nvPr/>
        </p:nvSpPr>
        <p:spPr bwMode="auto">
          <a:xfrm>
            <a:off x="8024032" y="1500968"/>
            <a:ext cx="3643338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学习环境的颜值</a:t>
            </a:r>
            <a:endParaRPr lang="en-US" altLang="en-US" sz="32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grpSp>
        <p:nvGrpSpPr>
          <p:cNvPr id="3" name="组合 69"/>
          <p:cNvGrpSpPr/>
          <p:nvPr/>
        </p:nvGrpSpPr>
        <p:grpSpPr>
          <a:xfrm rot="16200000">
            <a:off x="7452529" y="2820743"/>
            <a:ext cx="357189" cy="500067"/>
            <a:chOff x="8439634" y="3544648"/>
            <a:chExt cx="1611146" cy="1817848"/>
          </a:xfrm>
        </p:grpSpPr>
        <p:sp>
          <p:nvSpPr>
            <p:cNvPr id="71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5"/>
            <p:cNvSpPr>
              <a:spLocks/>
            </p:cNvSpPr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C00000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3" name="矩形 67"/>
          <p:cNvSpPr>
            <a:spLocks noChangeArrowheads="1"/>
          </p:cNvSpPr>
          <p:nvPr/>
        </p:nvSpPr>
        <p:spPr bwMode="auto">
          <a:xfrm>
            <a:off x="8024032" y="2786852"/>
            <a:ext cx="3643338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文献资源的价值</a:t>
            </a:r>
            <a:endParaRPr lang="en-US" altLang="en-US" sz="32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grpSp>
        <p:nvGrpSpPr>
          <p:cNvPr id="4" name="组合 73"/>
          <p:cNvGrpSpPr/>
          <p:nvPr/>
        </p:nvGrpSpPr>
        <p:grpSpPr>
          <a:xfrm rot="16200000">
            <a:off x="7452529" y="4178065"/>
            <a:ext cx="357189" cy="500067"/>
            <a:chOff x="8439634" y="3544648"/>
            <a:chExt cx="1611146" cy="1817848"/>
          </a:xfrm>
        </p:grpSpPr>
        <p:sp>
          <p:nvSpPr>
            <p:cNvPr id="75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5"/>
            <p:cNvSpPr>
              <a:spLocks/>
            </p:cNvSpPr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C00000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7" name="矩形 67"/>
          <p:cNvSpPr>
            <a:spLocks noChangeArrowheads="1"/>
          </p:cNvSpPr>
          <p:nvPr/>
        </p:nvSpPr>
        <p:spPr bwMode="auto">
          <a:xfrm>
            <a:off x="8095470" y="4144174"/>
            <a:ext cx="3643338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管理服务的品质</a:t>
            </a:r>
            <a:endParaRPr lang="en-US" altLang="en-US" sz="32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b="10926"/>
          <a:stretch>
            <a:fillRect/>
          </a:stretch>
        </p:blipFill>
        <p:spPr bwMode="auto">
          <a:xfrm>
            <a:off x="818356" y="2572538"/>
            <a:ext cx="527685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矩形 21"/>
          <p:cNvSpPr/>
          <p:nvPr/>
        </p:nvSpPr>
        <p:spPr>
          <a:xfrm>
            <a:off x="451604" y="6215876"/>
            <a:ext cx="6032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北京大学文献保障与信息服务发展委员会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2021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年工作会议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166" y="1143778"/>
            <a:ext cx="62007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8242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4144813" y="8512089"/>
            <a:ext cx="938472" cy="401100"/>
          </a:xfrm>
          <a:prstGeom prst="rect">
            <a:avLst/>
          </a:prstGeom>
          <a:noFill/>
        </p:spPr>
        <p:txBody>
          <a:bodyPr wrap="none" lIns="121798" tIns="60899" rIns="121798" bIns="60899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sp>
        <p:nvSpPr>
          <p:cNvPr id="30" name="文本框 49"/>
          <p:cNvSpPr txBox="1"/>
          <p:nvPr/>
        </p:nvSpPr>
        <p:spPr>
          <a:xfrm>
            <a:off x="1774726" y="3978563"/>
            <a:ext cx="871296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新年快乐</a:t>
            </a:r>
          </a:p>
        </p:txBody>
      </p:sp>
      <p:sp>
        <p:nvSpPr>
          <p:cNvPr id="31" name="文本框 29"/>
          <p:cNvSpPr>
            <a:spLocks noChangeArrowheads="1"/>
          </p:cNvSpPr>
          <p:nvPr/>
        </p:nvSpPr>
        <p:spPr bwMode="auto">
          <a:xfrm>
            <a:off x="5087888" y="5303961"/>
            <a:ext cx="22765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微软雅黑" pitchFamily="34" charset="-122"/>
                <a:ea typeface="微软雅黑" pitchFamily="34" charset="-122"/>
                <a:cs typeface="Calibri" pitchFamily="34" charset="0"/>
                <a:sym typeface="Calibri" pitchFamily="34" charset="0"/>
              </a:rPr>
              <a:t>THE END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Calibri" pitchFamily="34" charset="0"/>
              <a:sym typeface="宋体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88629" y="7892388"/>
            <a:ext cx="856239" cy="358871"/>
          </a:xfrm>
          <a:prstGeom prst="rect">
            <a:avLst/>
          </a:prstGeom>
          <a:noFill/>
        </p:spPr>
        <p:txBody>
          <a:bodyPr wrap="none" lIns="81079" tIns="40540" rIns="81079" bIns="40540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3910"/>
            <a:ext cx="12190413" cy="1500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31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六边形 84"/>
          <p:cNvSpPr/>
          <p:nvPr/>
        </p:nvSpPr>
        <p:spPr>
          <a:xfrm>
            <a:off x="4720596" y="1359770"/>
            <a:ext cx="6269473" cy="890103"/>
          </a:xfrm>
          <a:prstGeom prst="hexagon">
            <a:avLst/>
          </a:prstGeo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  <a:ln>
            <a:gradFill>
              <a:gsLst>
                <a:gs pos="0">
                  <a:schemeClr val="bg1">
                    <a:lumMod val="71000"/>
                    <a:lumOff val="29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482600" dist="241300" dir="2700000" algn="t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六边形 85"/>
          <p:cNvSpPr/>
          <p:nvPr/>
        </p:nvSpPr>
        <p:spPr>
          <a:xfrm>
            <a:off x="5527284" y="1443699"/>
            <a:ext cx="5373523" cy="716264"/>
          </a:xfrm>
          <a:prstGeom prst="hexagon">
            <a:avLst/>
          </a:prstGeom>
          <a:solidFill>
            <a:srgbClr val="C00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六边形 90"/>
          <p:cNvSpPr/>
          <p:nvPr/>
        </p:nvSpPr>
        <p:spPr>
          <a:xfrm>
            <a:off x="4720596" y="2468462"/>
            <a:ext cx="6269473" cy="890103"/>
          </a:xfrm>
          <a:prstGeom prst="hexagon">
            <a:avLst/>
          </a:prstGeo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  <a:ln>
            <a:gradFill>
              <a:gsLst>
                <a:gs pos="0">
                  <a:schemeClr val="bg1">
                    <a:lumMod val="71000"/>
                    <a:lumOff val="29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482600" dist="241300" dir="2700000" algn="t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六边形 91"/>
          <p:cNvSpPr/>
          <p:nvPr/>
        </p:nvSpPr>
        <p:spPr>
          <a:xfrm>
            <a:off x="5527284" y="2552391"/>
            <a:ext cx="5373523" cy="716264"/>
          </a:xfrm>
          <a:prstGeom prst="hexagon">
            <a:avLst/>
          </a:prstGeom>
          <a:solidFill>
            <a:srgbClr val="C00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六边形 92"/>
          <p:cNvSpPr/>
          <p:nvPr/>
        </p:nvSpPr>
        <p:spPr>
          <a:xfrm>
            <a:off x="4720596" y="3573570"/>
            <a:ext cx="6269473" cy="890103"/>
          </a:xfrm>
          <a:prstGeom prst="hexagon">
            <a:avLst/>
          </a:prstGeo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  <a:ln>
            <a:gradFill>
              <a:gsLst>
                <a:gs pos="0">
                  <a:schemeClr val="bg1">
                    <a:lumMod val="71000"/>
                    <a:lumOff val="29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482600" dist="241300" dir="2700000" algn="t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六边形 94"/>
          <p:cNvSpPr/>
          <p:nvPr/>
        </p:nvSpPr>
        <p:spPr>
          <a:xfrm>
            <a:off x="5527284" y="3657499"/>
            <a:ext cx="5373523" cy="716264"/>
          </a:xfrm>
          <a:prstGeom prst="hexagon">
            <a:avLst/>
          </a:prstGeom>
          <a:solidFill>
            <a:srgbClr val="C00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六边形 95"/>
          <p:cNvSpPr/>
          <p:nvPr/>
        </p:nvSpPr>
        <p:spPr>
          <a:xfrm>
            <a:off x="4720596" y="4680470"/>
            <a:ext cx="6269473" cy="890103"/>
          </a:xfrm>
          <a:prstGeom prst="hexagon">
            <a:avLst/>
          </a:prstGeo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  <a:ln>
            <a:gradFill>
              <a:gsLst>
                <a:gs pos="0">
                  <a:schemeClr val="bg1">
                    <a:lumMod val="71000"/>
                    <a:lumOff val="29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482600" dist="241300" dir="2700000" algn="t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六边形 96"/>
          <p:cNvSpPr/>
          <p:nvPr/>
        </p:nvSpPr>
        <p:spPr>
          <a:xfrm>
            <a:off x="5527284" y="4764399"/>
            <a:ext cx="5373523" cy="716264"/>
          </a:xfrm>
          <a:prstGeom prst="hexagon">
            <a:avLst/>
          </a:prstGeom>
          <a:solidFill>
            <a:srgbClr val="C00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Rectangle 7"/>
          <p:cNvSpPr>
            <a:spLocks noChangeArrowheads="1"/>
          </p:cNvSpPr>
          <p:nvPr/>
        </p:nvSpPr>
        <p:spPr bwMode="auto">
          <a:xfrm>
            <a:off x="6166644" y="3715546"/>
            <a:ext cx="4857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88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kern="0" dirty="0">
                <a:solidFill>
                  <a:schemeClr val="bg1"/>
                </a:solidFill>
                <a:latin typeface="Arial"/>
                <a:ea typeface="微软雅黑"/>
              </a:rPr>
              <a:t>尽力完善服务细节 </a:t>
            </a:r>
            <a:endParaRPr lang="en-US" altLang="zh-CN" sz="3600" b="1" kern="0" dirty="0">
              <a:solidFill>
                <a:schemeClr val="bg1"/>
              </a:solidFill>
              <a:latin typeface="Arial"/>
              <a:ea typeface="微软雅黑"/>
            </a:endParaRPr>
          </a:p>
        </p:txBody>
      </p:sp>
      <p:sp>
        <p:nvSpPr>
          <p:cNvPr id="99" name="Rectangle 7"/>
          <p:cNvSpPr>
            <a:spLocks noChangeArrowheads="1"/>
          </p:cNvSpPr>
          <p:nvPr/>
        </p:nvSpPr>
        <p:spPr bwMode="auto">
          <a:xfrm>
            <a:off x="6166644" y="2605811"/>
            <a:ext cx="50006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88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kern="0" dirty="0">
                <a:solidFill>
                  <a:schemeClr val="bg1"/>
                </a:solidFill>
                <a:latin typeface="Arial"/>
                <a:ea typeface="微软雅黑"/>
              </a:rPr>
              <a:t>积极实践空间再造</a:t>
            </a:r>
          </a:p>
        </p:txBody>
      </p:sp>
      <p:sp>
        <p:nvSpPr>
          <p:cNvPr id="100" name="Rectangle 7"/>
          <p:cNvSpPr>
            <a:spLocks noChangeArrowheads="1"/>
          </p:cNvSpPr>
          <p:nvPr/>
        </p:nvSpPr>
        <p:spPr bwMode="auto">
          <a:xfrm>
            <a:off x="6166644" y="1500968"/>
            <a:ext cx="4172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88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kern="0" dirty="0">
                <a:solidFill>
                  <a:schemeClr val="bg1"/>
                </a:solidFill>
                <a:latin typeface="Arial"/>
                <a:ea typeface="微软雅黑"/>
              </a:rPr>
              <a:t>深化学科馆员服务</a:t>
            </a: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6166644" y="4802355"/>
            <a:ext cx="47863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zh-CN" altLang="en-US" sz="3600" b="1" kern="0" dirty="0">
                <a:solidFill>
                  <a:schemeClr val="bg1"/>
                </a:solidFill>
                <a:latin typeface="Arial"/>
                <a:ea typeface="微软雅黑"/>
              </a:rPr>
              <a:t>努力构建长效机制</a:t>
            </a:r>
            <a:endParaRPr lang="en-US" altLang="zh-CN" sz="3600" b="1" kern="0" dirty="0">
              <a:solidFill>
                <a:schemeClr val="bg1"/>
              </a:solidFill>
              <a:latin typeface="Arial"/>
              <a:ea typeface="微软雅黑"/>
            </a:endParaRPr>
          </a:p>
        </p:txBody>
      </p:sp>
      <p:sp>
        <p:nvSpPr>
          <p:cNvPr id="102" name="Freeform 5"/>
          <p:cNvSpPr>
            <a:spLocks/>
          </p:cNvSpPr>
          <p:nvPr/>
        </p:nvSpPr>
        <p:spPr bwMode="auto">
          <a:xfrm>
            <a:off x="1154482" y="2255402"/>
            <a:ext cx="2949994" cy="261455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3" name="Freeform 5"/>
          <p:cNvSpPr>
            <a:spLocks/>
          </p:cNvSpPr>
          <p:nvPr/>
        </p:nvSpPr>
        <p:spPr bwMode="auto">
          <a:xfrm>
            <a:off x="728965" y="2081265"/>
            <a:ext cx="2949994" cy="261455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61000"/>
                  <a:lumOff val="39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</a:ln>
          <a:effectLst>
            <a:outerShdw blurRad="266700" dist="203200" dir="678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1152148" y="2653424"/>
            <a:ext cx="2185008" cy="1046410"/>
          </a:xfrm>
          <a:prstGeom prst="rect">
            <a:avLst/>
          </a:prstGeom>
        </p:spPr>
        <p:txBody>
          <a:bodyPr wrap="square" lIns="121890" tIns="60945" rIns="121890" bIns="60945">
            <a:spAutoFit/>
          </a:bodyPr>
          <a:lstStyle/>
          <a:p>
            <a:pPr defTabSz="12453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kern="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</a:p>
        </p:txBody>
      </p:sp>
      <p:sp>
        <p:nvSpPr>
          <p:cNvPr id="105" name="Rectangle 4"/>
          <p:cNvSpPr txBox="1">
            <a:spLocks noChangeArrowheads="1"/>
          </p:cNvSpPr>
          <p:nvPr/>
        </p:nvSpPr>
        <p:spPr bwMode="auto">
          <a:xfrm>
            <a:off x="1194968" y="3589528"/>
            <a:ext cx="1973404" cy="50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5" tIns="45702" rIns="91405" bIns="45702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kern="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2400" kern="0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6" name="组合 105"/>
          <p:cNvGrpSpPr/>
          <p:nvPr/>
        </p:nvGrpSpPr>
        <p:grpSpPr>
          <a:xfrm rot="16200000">
            <a:off x="5023942" y="1212504"/>
            <a:ext cx="1001947" cy="1130494"/>
            <a:chOff x="8439634" y="3544648"/>
            <a:chExt cx="1611146" cy="1817848"/>
          </a:xfrm>
        </p:grpSpPr>
        <p:sp>
          <p:nvSpPr>
            <p:cNvPr id="107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5"/>
            <p:cNvSpPr>
              <a:spLocks/>
            </p:cNvSpPr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C00000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9" name="Rectangle 7"/>
          <p:cNvSpPr>
            <a:spLocks noChangeArrowheads="1"/>
          </p:cNvSpPr>
          <p:nvPr/>
        </p:nvSpPr>
        <p:spPr bwMode="auto">
          <a:xfrm>
            <a:off x="5303118" y="1469026"/>
            <a:ext cx="3895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a typeface="微软雅黑" pitchFamily="34" charset="-122"/>
              </a:rPr>
              <a:t>1</a:t>
            </a:r>
            <a:endParaRPr lang="zh-CN" altLang="en-US" sz="36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10" name="组合 109"/>
          <p:cNvGrpSpPr/>
          <p:nvPr/>
        </p:nvGrpSpPr>
        <p:grpSpPr>
          <a:xfrm rot="16200000">
            <a:off x="5023942" y="2321197"/>
            <a:ext cx="1001947" cy="1130494"/>
            <a:chOff x="8439634" y="3544648"/>
            <a:chExt cx="1611146" cy="1817848"/>
          </a:xfrm>
        </p:grpSpPr>
        <p:sp>
          <p:nvSpPr>
            <p:cNvPr id="111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5"/>
            <p:cNvSpPr>
              <a:spLocks/>
            </p:cNvSpPr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C00000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 rot="16200000">
            <a:off x="5023942" y="3426304"/>
            <a:ext cx="1001947" cy="1130494"/>
            <a:chOff x="8439634" y="3544648"/>
            <a:chExt cx="1611146" cy="1817848"/>
          </a:xfrm>
        </p:grpSpPr>
        <p:sp>
          <p:nvSpPr>
            <p:cNvPr id="114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5"/>
            <p:cNvSpPr>
              <a:spLocks/>
            </p:cNvSpPr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C00000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 rot="16200000">
            <a:off x="5023942" y="4533204"/>
            <a:ext cx="1001947" cy="1130494"/>
            <a:chOff x="8439634" y="3544648"/>
            <a:chExt cx="1611146" cy="1817848"/>
          </a:xfrm>
        </p:grpSpPr>
        <p:sp>
          <p:nvSpPr>
            <p:cNvPr id="117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5"/>
            <p:cNvSpPr>
              <a:spLocks/>
            </p:cNvSpPr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C00000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9" name="Rectangle 7"/>
          <p:cNvSpPr>
            <a:spLocks noChangeArrowheads="1"/>
          </p:cNvSpPr>
          <p:nvPr/>
        </p:nvSpPr>
        <p:spPr bwMode="auto">
          <a:xfrm>
            <a:off x="5321225" y="2562268"/>
            <a:ext cx="3895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a typeface="微软雅黑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20" name="Rectangle 7"/>
          <p:cNvSpPr>
            <a:spLocks noChangeArrowheads="1"/>
          </p:cNvSpPr>
          <p:nvPr/>
        </p:nvSpPr>
        <p:spPr bwMode="auto">
          <a:xfrm>
            <a:off x="5321225" y="3691260"/>
            <a:ext cx="3895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a typeface="微软雅黑" pitchFamily="34" charset="-122"/>
              </a:rPr>
              <a:t>3</a:t>
            </a:r>
            <a:endParaRPr lang="zh-CN" altLang="en-US" sz="36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21" name="Rectangle 7"/>
          <p:cNvSpPr>
            <a:spLocks noChangeArrowheads="1"/>
          </p:cNvSpPr>
          <p:nvPr/>
        </p:nvSpPr>
        <p:spPr bwMode="auto">
          <a:xfrm>
            <a:off x="5321225" y="4754618"/>
            <a:ext cx="3895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a typeface="微软雅黑" pitchFamily="34" charset="-122"/>
              </a:rPr>
              <a:t>4</a:t>
            </a:r>
            <a:endParaRPr lang="zh-CN" altLang="en-US" sz="36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22" name="组合 121"/>
          <p:cNvGrpSpPr/>
          <p:nvPr/>
        </p:nvGrpSpPr>
        <p:grpSpPr>
          <a:xfrm>
            <a:off x="8230541" y="-1197194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3" name="同心圆 1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5808356" y="-378556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6802424" y="-502500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9832013" y="-223358"/>
            <a:ext cx="914281" cy="91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1026167" y="6512646"/>
            <a:ext cx="785040" cy="7853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9" name="同心圆 13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5287774" y="5874981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2" name="同心圆 1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4246057" y="5604517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0" name="同心圆 15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61" name="椭圆 16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11003122" y="-1220177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2" name="同心圆 17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3" name="椭圆 17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10943273" y="393745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4" name="同心圆 2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25" name="椭圆 22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26" name="组合 225"/>
          <p:cNvGrpSpPr/>
          <p:nvPr/>
        </p:nvGrpSpPr>
        <p:grpSpPr>
          <a:xfrm>
            <a:off x="2595166" y="606675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7" name="同心圆 2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28" name="椭圆 227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29" name="组合 228"/>
          <p:cNvGrpSpPr/>
          <p:nvPr/>
        </p:nvGrpSpPr>
        <p:grpSpPr>
          <a:xfrm>
            <a:off x="1704536" y="5934054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0" name="同心圆 2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32" name="组合 231"/>
          <p:cNvGrpSpPr/>
          <p:nvPr/>
        </p:nvGrpSpPr>
        <p:grpSpPr>
          <a:xfrm>
            <a:off x="392324" y="6354304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3" name="同心圆 2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34" name="椭圆 2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160401" y="6109837"/>
            <a:ext cx="211223" cy="2113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6" name="同心圆 2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37" name="椭圆 23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38" name="TextBox 237"/>
          <p:cNvSpPr txBox="1"/>
          <p:nvPr/>
        </p:nvSpPr>
        <p:spPr>
          <a:xfrm>
            <a:off x="2205286" y="7892388"/>
            <a:ext cx="857043" cy="359273"/>
          </a:xfrm>
          <a:prstGeom prst="rect">
            <a:avLst/>
          </a:prstGeom>
          <a:noFill/>
        </p:spPr>
        <p:txBody>
          <a:bodyPr wrap="none" lIns="81477" tIns="40739" rIns="81477" bIns="40739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</p:spTree>
    <p:extLst>
      <p:ext uri="{BB962C8B-B14F-4D97-AF65-F5344CB8AC3E}">
        <p14:creationId xmlns:p14="http://schemas.microsoft.com/office/powerpoint/2010/main" val="130407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图片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22" y="4144174"/>
            <a:ext cx="7673976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1"/>
          <p:cNvSpPr txBox="1"/>
          <p:nvPr/>
        </p:nvSpPr>
        <p:spPr>
          <a:xfrm>
            <a:off x="2136208" y="1711404"/>
            <a:ext cx="1494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3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点击文字添加标题"/>
          <p:cNvSpPr txBox="1"/>
          <p:nvPr/>
        </p:nvSpPr>
        <p:spPr>
          <a:xfrm>
            <a:off x="3543369" y="2311569"/>
            <a:ext cx="6702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 b="1">
                <a:gradFill>
                  <a:gsLst>
                    <a:gs pos="56000">
                      <a:srgbClr val="FEFC96"/>
                    </a:gs>
                    <a:gs pos="71000">
                      <a:srgbClr val="FAAF5B"/>
                    </a:gs>
                    <a:gs pos="100000">
                      <a:srgbClr val="88765E"/>
                    </a:gs>
                    <a:gs pos="20000">
                      <a:srgbClr val="758A80"/>
                    </a:gs>
                    <a:gs pos="0">
                      <a:srgbClr val="75FEFF"/>
                    </a:gs>
                    <a:gs pos="35000">
                      <a:srgbClr val="FDFFFD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4800" dirty="0">
                <a:solidFill>
                  <a:srgbClr val="C00000"/>
                </a:solidFill>
                <a:effectLst/>
              </a:rPr>
              <a:t>深化学科馆员服务</a:t>
            </a:r>
            <a:endParaRPr lang="en-US" altLang="zh-CN" sz="4800" dirty="0">
              <a:solidFill>
                <a:srgbClr val="C00000"/>
              </a:solidFill>
              <a:effectLst/>
            </a:endParaRPr>
          </a:p>
        </p:txBody>
      </p:sp>
      <p:cxnSp>
        <p:nvCxnSpPr>
          <p:cNvPr id="106" name="直接连接符 11"/>
          <p:cNvCxnSpPr/>
          <p:nvPr/>
        </p:nvCxnSpPr>
        <p:spPr>
          <a:xfrm>
            <a:off x="3186116" y="3431384"/>
            <a:ext cx="90058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10"/>
          <p:cNvCxnSpPr/>
          <p:nvPr/>
        </p:nvCxnSpPr>
        <p:spPr>
          <a:xfrm flipH="1" flipV="1">
            <a:off x="3197322" y="3212306"/>
            <a:ext cx="1" cy="23336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9"/>
          <p:cNvCxnSpPr/>
          <p:nvPr/>
        </p:nvCxnSpPr>
        <p:spPr>
          <a:xfrm>
            <a:off x="2912269" y="3223023"/>
            <a:ext cx="3000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8"/>
          <p:cNvCxnSpPr/>
          <p:nvPr/>
        </p:nvCxnSpPr>
        <p:spPr>
          <a:xfrm flipV="1">
            <a:off x="2927399" y="2081213"/>
            <a:ext cx="0" cy="114181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7"/>
          <p:cNvCxnSpPr/>
          <p:nvPr/>
        </p:nvCxnSpPr>
        <p:spPr>
          <a:xfrm flipV="1">
            <a:off x="2362200" y="2094425"/>
            <a:ext cx="552450" cy="12252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6"/>
          <p:cNvCxnSpPr/>
          <p:nvPr/>
        </p:nvCxnSpPr>
        <p:spPr>
          <a:xfrm flipV="1">
            <a:off x="2371725" y="2206228"/>
            <a:ext cx="0" cy="2464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5"/>
          <p:cNvCxnSpPr/>
          <p:nvPr/>
        </p:nvCxnSpPr>
        <p:spPr>
          <a:xfrm flipV="1">
            <a:off x="2378311" y="2374106"/>
            <a:ext cx="279166" cy="6191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4"/>
          <p:cNvCxnSpPr/>
          <p:nvPr/>
        </p:nvCxnSpPr>
        <p:spPr>
          <a:xfrm flipV="1">
            <a:off x="2649139" y="2381250"/>
            <a:ext cx="0" cy="84177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3"/>
          <p:cNvCxnSpPr/>
          <p:nvPr/>
        </p:nvCxnSpPr>
        <p:spPr>
          <a:xfrm>
            <a:off x="2362200" y="3225404"/>
            <a:ext cx="3000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2"/>
          <p:cNvCxnSpPr/>
          <p:nvPr/>
        </p:nvCxnSpPr>
        <p:spPr>
          <a:xfrm flipH="1" flipV="1">
            <a:off x="2371725" y="3212306"/>
            <a:ext cx="1" cy="23336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1"/>
          <p:cNvCxnSpPr/>
          <p:nvPr/>
        </p:nvCxnSpPr>
        <p:spPr>
          <a:xfrm>
            <a:off x="0" y="3431384"/>
            <a:ext cx="2362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3"/>
          <p:cNvSpPr/>
          <p:nvPr/>
        </p:nvSpPr>
        <p:spPr>
          <a:xfrm>
            <a:off x="-532400" y="3158949"/>
            <a:ext cx="561224" cy="540103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17000">
                <a:srgbClr val="C00000"/>
              </a:gs>
              <a:gs pos="35000">
                <a:srgbClr val="C00000"/>
              </a:gs>
              <a:gs pos="58000">
                <a:srgbClr val="C00000">
                  <a:alpha val="50000"/>
                </a:srgbClr>
              </a:gs>
              <a:gs pos="79000">
                <a:srgbClr val="C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8" name="椭圆 1"/>
          <p:cNvSpPr/>
          <p:nvPr/>
        </p:nvSpPr>
        <p:spPr>
          <a:xfrm>
            <a:off x="2512219" y="2536219"/>
            <a:ext cx="561224" cy="540103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17000">
                <a:srgbClr val="C00000"/>
              </a:gs>
              <a:gs pos="35000">
                <a:srgbClr val="C00000"/>
              </a:gs>
              <a:gs pos="58000">
                <a:srgbClr val="C00000">
                  <a:alpha val="50000"/>
                </a:srgbClr>
              </a:gs>
              <a:gs pos="79000">
                <a:srgbClr val="C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9" name="椭圆 2"/>
          <p:cNvSpPr/>
          <p:nvPr/>
        </p:nvSpPr>
        <p:spPr>
          <a:xfrm>
            <a:off x="9738544" y="3144042"/>
            <a:ext cx="561224" cy="540103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17000">
                <a:srgbClr val="C00000"/>
              </a:gs>
              <a:gs pos="35000">
                <a:srgbClr val="C00000"/>
              </a:gs>
              <a:gs pos="58000">
                <a:srgbClr val="C00000">
                  <a:alpha val="50000"/>
                </a:srgbClr>
              </a:gs>
              <a:gs pos="79000">
                <a:srgbClr val="C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0" name="组合 129"/>
          <p:cNvGrpSpPr/>
          <p:nvPr/>
        </p:nvGrpSpPr>
        <p:grpSpPr>
          <a:xfrm>
            <a:off x="8230541" y="-1197194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1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5808356" y="-378556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4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6802424" y="-502500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7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9832013" y="-223358"/>
            <a:ext cx="914281" cy="91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0" name="同心圆 1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1026167" y="6512646"/>
            <a:ext cx="785040" cy="7853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3" name="同心圆 1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5287774" y="5831640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6" name="同心圆 1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7" name="椭圆 14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4246057" y="5561176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9" name="同心圆 14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50" name="椭圆 14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11003122" y="-1220177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2" name="同心圆 15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53" name="椭圆 15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10943273" y="393745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5" name="同心圆 15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2595166" y="606675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8" name="同心圆 1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59" name="椭圆 158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1704536" y="5934054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1" name="同心圆 16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62" name="椭圆 16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392324" y="6354304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4" name="同心圆 16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65" name="椭圆 16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160401" y="6109837"/>
            <a:ext cx="211223" cy="2113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7" name="同心圆 1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69" name="TextBox 168"/>
          <p:cNvSpPr txBox="1"/>
          <p:nvPr/>
        </p:nvSpPr>
        <p:spPr>
          <a:xfrm>
            <a:off x="2205286" y="7892388"/>
            <a:ext cx="857043" cy="359273"/>
          </a:xfrm>
          <a:prstGeom prst="rect">
            <a:avLst/>
          </a:prstGeom>
          <a:noFill/>
        </p:spPr>
        <p:txBody>
          <a:bodyPr wrap="none" lIns="81477" tIns="40739" rIns="81477" bIns="40739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sp>
        <p:nvSpPr>
          <p:cNvPr id="2" name="矩形 1"/>
          <p:cNvSpPr/>
          <p:nvPr/>
        </p:nvSpPr>
        <p:spPr>
          <a:xfrm flipV="1">
            <a:off x="3631179" y="3410820"/>
            <a:ext cx="646455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16"/>
          <p:cNvSpPr>
            <a:spLocks noChangeArrowheads="1"/>
          </p:cNvSpPr>
          <p:nvPr/>
        </p:nvSpPr>
        <p:spPr bwMode="auto">
          <a:xfrm>
            <a:off x="3500462" y="3652844"/>
            <a:ext cx="92384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400" b="1" dirty="0"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深度融入学院学科建设</a:t>
            </a:r>
            <a:endParaRPr lang="en-US" altLang="zh-CN" sz="4400" dirty="0"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06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319025" y="439873"/>
            <a:ext cx="5490561" cy="9079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深度融入学院学科建设</a:t>
            </a:r>
            <a:endParaRPr lang="en-US" altLang="zh-CN" sz="32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  <a:p>
            <a:endParaRPr lang="zh-CN" alt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</a:endParaRPr>
          </a:p>
        </p:txBody>
      </p:sp>
      <p:pic>
        <p:nvPicPr>
          <p:cNvPr id="27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3" y="3334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2" y="342822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 rot="16200000">
            <a:off x="7452529" y="1534858"/>
            <a:ext cx="357189" cy="500067"/>
            <a:chOff x="8439634" y="3544648"/>
            <a:chExt cx="1611146" cy="1817848"/>
          </a:xfrm>
        </p:grpSpPr>
        <p:sp>
          <p:nvSpPr>
            <p:cNvPr id="30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C00000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9" name="矩形 47"/>
          <p:cNvSpPr>
            <a:spLocks noChangeArrowheads="1"/>
          </p:cNvSpPr>
          <p:nvPr/>
        </p:nvSpPr>
        <p:spPr bwMode="auto">
          <a:xfrm>
            <a:off x="523042" y="5404887"/>
            <a:ext cx="11644394" cy="175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大力推进学科课题咨询、提供深层次的数据分析服务、深度参与学院科研课题项目、努力提升对学院“双一流”学科建设的融合度和贡献率</a:t>
            </a:r>
          </a:p>
          <a:p>
            <a:pPr>
              <a:lnSpc>
                <a:spcPct val="150000"/>
              </a:lnSpc>
              <a:spcAft>
                <a:spcPts val="500"/>
              </a:spcAft>
            </a:pPr>
            <a:endParaRPr lang="en-US" altLang="zh-CN" sz="2400" dirty="0"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56" name="矩形 67"/>
          <p:cNvSpPr>
            <a:spLocks noChangeArrowheads="1"/>
          </p:cNvSpPr>
          <p:nvPr/>
        </p:nvSpPr>
        <p:spPr bwMode="auto">
          <a:xfrm>
            <a:off x="8024032" y="1556883"/>
            <a:ext cx="3643338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从西班牙语档案文献看</a:t>
            </a:r>
            <a:r>
              <a:rPr lang="en-US" altLang="en-US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“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太平洋丝绸之路</a:t>
            </a:r>
            <a:r>
              <a:rPr lang="en-US" altLang="en-US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”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作为通道与屏障</a:t>
            </a:r>
            <a:endParaRPr lang="en-US" altLang="zh-CN" sz="2000" dirty="0"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  <a:p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【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子课题负责人于施洋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】</a:t>
            </a:r>
            <a:endParaRPr lang="en-US" altLang="en-US" sz="2000" dirty="0"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310" y="1643867"/>
            <a:ext cx="5867400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0" name="组合 69"/>
          <p:cNvGrpSpPr/>
          <p:nvPr/>
        </p:nvGrpSpPr>
        <p:grpSpPr>
          <a:xfrm rot="16200000">
            <a:off x="7452529" y="2820743"/>
            <a:ext cx="357189" cy="500067"/>
            <a:chOff x="8439634" y="3544648"/>
            <a:chExt cx="1611146" cy="1817848"/>
          </a:xfrm>
        </p:grpSpPr>
        <p:sp>
          <p:nvSpPr>
            <p:cNvPr id="71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5"/>
            <p:cNvSpPr>
              <a:spLocks/>
            </p:cNvSpPr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C00000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3" name="矩形 67"/>
          <p:cNvSpPr>
            <a:spLocks noChangeArrowheads="1"/>
          </p:cNvSpPr>
          <p:nvPr/>
        </p:nvSpPr>
        <p:spPr bwMode="auto">
          <a:xfrm>
            <a:off x="8024032" y="2820743"/>
            <a:ext cx="3643338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荷兰东印度公司环太平洋丝绸之路档案整理与研究</a:t>
            </a:r>
            <a:endParaRPr lang="en-US" altLang="zh-CN" sz="2000" dirty="0"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  <a:p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【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子课题负责人谢侃侃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】</a:t>
            </a:r>
            <a:endParaRPr lang="en-US" altLang="en-US" sz="2000" dirty="0"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  <a:p>
            <a:endParaRPr lang="en-US" altLang="en-US" sz="2000" dirty="0"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 rot="16200000">
            <a:off x="7452529" y="4178065"/>
            <a:ext cx="357189" cy="500067"/>
            <a:chOff x="8439634" y="3544648"/>
            <a:chExt cx="1611146" cy="1817848"/>
          </a:xfrm>
        </p:grpSpPr>
        <p:sp>
          <p:nvSpPr>
            <p:cNvPr id="75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5"/>
            <p:cNvSpPr>
              <a:spLocks/>
            </p:cNvSpPr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C00000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7" name="矩形 67"/>
          <p:cNvSpPr>
            <a:spLocks noChangeArrowheads="1"/>
          </p:cNvSpPr>
          <p:nvPr/>
        </p:nvSpPr>
        <p:spPr bwMode="auto">
          <a:xfrm>
            <a:off x="8095470" y="4106627"/>
            <a:ext cx="3643338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太平洋丝绸之路外文档案数据库建设与运用</a:t>
            </a:r>
            <a:endParaRPr lang="en-US" altLang="zh-CN" sz="2000" dirty="0"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  <a:p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【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子课题负责人张晓雁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】</a:t>
            </a:r>
            <a:endParaRPr lang="en-US" altLang="en-US" sz="2000" dirty="0"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  <a:p>
            <a:endParaRPr lang="en-US" altLang="en-US" sz="2000" dirty="0"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242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2"/>
          <p:cNvSpPr txBox="1"/>
          <p:nvPr/>
        </p:nvSpPr>
        <p:spPr>
          <a:xfrm>
            <a:off x="2145733" y="1711404"/>
            <a:ext cx="1494971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3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4" name="直接连接符 1"/>
          <p:cNvCxnSpPr/>
          <p:nvPr/>
        </p:nvCxnSpPr>
        <p:spPr>
          <a:xfrm>
            <a:off x="0" y="3431384"/>
            <a:ext cx="232886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2"/>
          <p:cNvCxnSpPr/>
          <p:nvPr/>
        </p:nvCxnSpPr>
        <p:spPr>
          <a:xfrm>
            <a:off x="2328863" y="3207544"/>
            <a:ext cx="0" cy="23812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任意多边形 3"/>
          <p:cNvSpPr/>
          <p:nvPr/>
        </p:nvSpPr>
        <p:spPr>
          <a:xfrm>
            <a:off x="2326482" y="2316448"/>
            <a:ext cx="597357" cy="903003"/>
          </a:xfrm>
          <a:custGeom>
            <a:avLst/>
            <a:gdLst>
              <a:gd name="connsiteX0" fmla="*/ 0 w 577357"/>
              <a:gd name="connsiteY0" fmla="*/ 902494 h 902494"/>
              <a:gd name="connsiteX1" fmla="*/ 559594 w 577357"/>
              <a:gd name="connsiteY1" fmla="*/ 347663 h 902494"/>
              <a:gd name="connsiteX2" fmla="*/ 383382 w 577357"/>
              <a:gd name="connsiteY2" fmla="*/ 0 h 902494"/>
              <a:gd name="connsiteX0" fmla="*/ 0 w 599439"/>
              <a:gd name="connsiteY0" fmla="*/ 902546 h 902546"/>
              <a:gd name="connsiteX1" fmla="*/ 559594 w 599439"/>
              <a:gd name="connsiteY1" fmla="*/ 347715 h 902546"/>
              <a:gd name="connsiteX2" fmla="*/ 383382 w 599439"/>
              <a:gd name="connsiteY2" fmla="*/ 52 h 902546"/>
              <a:gd name="connsiteX0" fmla="*/ 0 w 604706"/>
              <a:gd name="connsiteY0" fmla="*/ 902546 h 902546"/>
              <a:gd name="connsiteX1" fmla="*/ 559594 w 604706"/>
              <a:gd name="connsiteY1" fmla="*/ 347715 h 902546"/>
              <a:gd name="connsiteX2" fmla="*/ 383382 w 604706"/>
              <a:gd name="connsiteY2" fmla="*/ 52 h 902546"/>
              <a:gd name="connsiteX0" fmla="*/ 0 w 614196"/>
              <a:gd name="connsiteY0" fmla="*/ 902546 h 902546"/>
              <a:gd name="connsiteX1" fmla="*/ 559594 w 614196"/>
              <a:gd name="connsiteY1" fmla="*/ 347715 h 902546"/>
              <a:gd name="connsiteX2" fmla="*/ 383382 w 614196"/>
              <a:gd name="connsiteY2" fmla="*/ 52 h 902546"/>
              <a:gd name="connsiteX0" fmla="*/ 0 w 618417"/>
              <a:gd name="connsiteY0" fmla="*/ 902544 h 902544"/>
              <a:gd name="connsiteX1" fmla="*/ 559594 w 618417"/>
              <a:gd name="connsiteY1" fmla="*/ 347713 h 902544"/>
              <a:gd name="connsiteX2" fmla="*/ 383382 w 618417"/>
              <a:gd name="connsiteY2" fmla="*/ 50 h 902544"/>
              <a:gd name="connsiteX0" fmla="*/ 0 w 603653"/>
              <a:gd name="connsiteY0" fmla="*/ 902543 h 902543"/>
              <a:gd name="connsiteX1" fmla="*/ 559594 w 603653"/>
              <a:gd name="connsiteY1" fmla="*/ 347712 h 902543"/>
              <a:gd name="connsiteX2" fmla="*/ 383382 w 603653"/>
              <a:gd name="connsiteY2" fmla="*/ 49 h 902543"/>
              <a:gd name="connsiteX0" fmla="*/ 0 w 607869"/>
              <a:gd name="connsiteY0" fmla="*/ 902542 h 902542"/>
              <a:gd name="connsiteX1" fmla="*/ 559594 w 607869"/>
              <a:gd name="connsiteY1" fmla="*/ 347711 h 902542"/>
              <a:gd name="connsiteX2" fmla="*/ 383382 w 607869"/>
              <a:gd name="connsiteY2" fmla="*/ 48 h 902542"/>
              <a:gd name="connsiteX0" fmla="*/ 0 w 603922"/>
              <a:gd name="connsiteY0" fmla="*/ 902501 h 902501"/>
              <a:gd name="connsiteX1" fmla="*/ 559594 w 603922"/>
              <a:gd name="connsiteY1" fmla="*/ 347670 h 902501"/>
              <a:gd name="connsiteX2" fmla="*/ 383382 w 603922"/>
              <a:gd name="connsiteY2" fmla="*/ 7 h 902501"/>
              <a:gd name="connsiteX0" fmla="*/ 0 w 603922"/>
              <a:gd name="connsiteY0" fmla="*/ 902501 h 902501"/>
              <a:gd name="connsiteX1" fmla="*/ 559594 w 603922"/>
              <a:gd name="connsiteY1" fmla="*/ 347670 h 902501"/>
              <a:gd name="connsiteX2" fmla="*/ 383382 w 603922"/>
              <a:gd name="connsiteY2" fmla="*/ 7 h 902501"/>
              <a:gd name="connsiteX0" fmla="*/ 0 w 602180"/>
              <a:gd name="connsiteY0" fmla="*/ 902501 h 902501"/>
              <a:gd name="connsiteX1" fmla="*/ 557213 w 602180"/>
              <a:gd name="connsiteY1" fmla="*/ 345289 h 902501"/>
              <a:gd name="connsiteX2" fmla="*/ 383382 w 602180"/>
              <a:gd name="connsiteY2" fmla="*/ 7 h 902501"/>
              <a:gd name="connsiteX0" fmla="*/ 0 w 603237"/>
              <a:gd name="connsiteY0" fmla="*/ 902501 h 902501"/>
              <a:gd name="connsiteX1" fmla="*/ 557213 w 603237"/>
              <a:gd name="connsiteY1" fmla="*/ 345289 h 902501"/>
              <a:gd name="connsiteX2" fmla="*/ 383382 w 603237"/>
              <a:gd name="connsiteY2" fmla="*/ 7 h 902501"/>
              <a:gd name="connsiteX0" fmla="*/ 0 w 604296"/>
              <a:gd name="connsiteY0" fmla="*/ 902501 h 902501"/>
              <a:gd name="connsiteX1" fmla="*/ 557213 w 604296"/>
              <a:gd name="connsiteY1" fmla="*/ 345289 h 902501"/>
              <a:gd name="connsiteX2" fmla="*/ 383382 w 604296"/>
              <a:gd name="connsiteY2" fmla="*/ 7 h 902501"/>
              <a:gd name="connsiteX0" fmla="*/ 0 w 604296"/>
              <a:gd name="connsiteY0" fmla="*/ 902501 h 902501"/>
              <a:gd name="connsiteX1" fmla="*/ 557213 w 604296"/>
              <a:gd name="connsiteY1" fmla="*/ 345289 h 902501"/>
              <a:gd name="connsiteX2" fmla="*/ 383382 w 604296"/>
              <a:gd name="connsiteY2" fmla="*/ 7 h 902501"/>
              <a:gd name="connsiteX0" fmla="*/ 0 w 601117"/>
              <a:gd name="connsiteY0" fmla="*/ 902501 h 902501"/>
              <a:gd name="connsiteX1" fmla="*/ 557213 w 601117"/>
              <a:gd name="connsiteY1" fmla="*/ 345289 h 902501"/>
              <a:gd name="connsiteX2" fmla="*/ 383382 w 601117"/>
              <a:gd name="connsiteY2" fmla="*/ 7 h 902501"/>
              <a:gd name="connsiteX0" fmla="*/ 0 w 605406"/>
              <a:gd name="connsiteY0" fmla="*/ 903041 h 903041"/>
              <a:gd name="connsiteX1" fmla="*/ 557213 w 605406"/>
              <a:gd name="connsiteY1" fmla="*/ 345829 h 903041"/>
              <a:gd name="connsiteX2" fmla="*/ 383382 w 605406"/>
              <a:gd name="connsiteY2" fmla="*/ 547 h 903041"/>
              <a:gd name="connsiteX0" fmla="*/ 0 w 603693"/>
              <a:gd name="connsiteY0" fmla="*/ 903041 h 903041"/>
              <a:gd name="connsiteX1" fmla="*/ 554832 w 603693"/>
              <a:gd name="connsiteY1" fmla="*/ 345829 h 903041"/>
              <a:gd name="connsiteX2" fmla="*/ 383382 w 603693"/>
              <a:gd name="connsiteY2" fmla="*/ 547 h 903041"/>
              <a:gd name="connsiteX0" fmla="*/ 0 w 597357"/>
              <a:gd name="connsiteY0" fmla="*/ 903003 h 903003"/>
              <a:gd name="connsiteX1" fmla="*/ 554832 w 597357"/>
              <a:gd name="connsiteY1" fmla="*/ 345791 h 903003"/>
              <a:gd name="connsiteX2" fmla="*/ 383382 w 597357"/>
              <a:gd name="connsiteY2" fmla="*/ 509 h 903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7357" h="903003">
                <a:moveTo>
                  <a:pt x="0" y="903003"/>
                </a:moveTo>
                <a:cubicBezTo>
                  <a:pt x="262135" y="674602"/>
                  <a:pt x="481409" y="453345"/>
                  <a:pt x="554832" y="345791"/>
                </a:cubicBezTo>
                <a:cubicBezTo>
                  <a:pt x="628255" y="238237"/>
                  <a:pt x="627260" y="-12786"/>
                  <a:pt x="383382" y="509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67" name="任意多边形 4"/>
          <p:cNvSpPr/>
          <p:nvPr/>
        </p:nvSpPr>
        <p:spPr>
          <a:xfrm>
            <a:off x="2393157" y="2316956"/>
            <a:ext cx="319088" cy="135732"/>
          </a:xfrm>
          <a:custGeom>
            <a:avLst/>
            <a:gdLst>
              <a:gd name="connsiteX0" fmla="*/ 309563 w 309563"/>
              <a:gd name="connsiteY0" fmla="*/ 0 h 140494"/>
              <a:gd name="connsiteX1" fmla="*/ 140494 w 309563"/>
              <a:gd name="connsiteY1" fmla="*/ 40481 h 140494"/>
              <a:gd name="connsiteX2" fmla="*/ 0 w 309563"/>
              <a:gd name="connsiteY2" fmla="*/ 140494 h 140494"/>
              <a:gd name="connsiteX0" fmla="*/ 319088 w 319088"/>
              <a:gd name="connsiteY0" fmla="*/ 0 h 135732"/>
              <a:gd name="connsiteX1" fmla="*/ 140494 w 319088"/>
              <a:gd name="connsiteY1" fmla="*/ 35719 h 135732"/>
              <a:gd name="connsiteX2" fmla="*/ 0 w 319088"/>
              <a:gd name="connsiteY2" fmla="*/ 135732 h 135732"/>
              <a:gd name="connsiteX0" fmla="*/ 319088 w 319088"/>
              <a:gd name="connsiteY0" fmla="*/ 0 h 135732"/>
              <a:gd name="connsiteX1" fmla="*/ 140494 w 319088"/>
              <a:gd name="connsiteY1" fmla="*/ 42863 h 135732"/>
              <a:gd name="connsiteX2" fmla="*/ 0 w 319088"/>
              <a:gd name="connsiteY2" fmla="*/ 135732 h 135732"/>
              <a:gd name="connsiteX0" fmla="*/ 319088 w 319088"/>
              <a:gd name="connsiteY0" fmla="*/ 0 h 135732"/>
              <a:gd name="connsiteX1" fmla="*/ 140494 w 319088"/>
              <a:gd name="connsiteY1" fmla="*/ 42863 h 135732"/>
              <a:gd name="connsiteX2" fmla="*/ 0 w 319088"/>
              <a:gd name="connsiteY2" fmla="*/ 135732 h 135732"/>
              <a:gd name="connsiteX0" fmla="*/ 319088 w 319088"/>
              <a:gd name="connsiteY0" fmla="*/ 0 h 135732"/>
              <a:gd name="connsiteX1" fmla="*/ 140494 w 319088"/>
              <a:gd name="connsiteY1" fmla="*/ 42863 h 135732"/>
              <a:gd name="connsiteX2" fmla="*/ 0 w 319088"/>
              <a:gd name="connsiteY2" fmla="*/ 135732 h 135732"/>
              <a:gd name="connsiteX0" fmla="*/ 319088 w 319088"/>
              <a:gd name="connsiteY0" fmla="*/ 0 h 135732"/>
              <a:gd name="connsiteX1" fmla="*/ 140494 w 319088"/>
              <a:gd name="connsiteY1" fmla="*/ 42863 h 135732"/>
              <a:gd name="connsiteX2" fmla="*/ 0 w 319088"/>
              <a:gd name="connsiteY2" fmla="*/ 135732 h 135732"/>
              <a:gd name="connsiteX0" fmla="*/ 319088 w 319088"/>
              <a:gd name="connsiteY0" fmla="*/ 0 h 135732"/>
              <a:gd name="connsiteX1" fmla="*/ 140494 w 319088"/>
              <a:gd name="connsiteY1" fmla="*/ 42863 h 135732"/>
              <a:gd name="connsiteX2" fmla="*/ 0 w 319088"/>
              <a:gd name="connsiteY2" fmla="*/ 135732 h 135732"/>
              <a:gd name="connsiteX0" fmla="*/ 319088 w 319088"/>
              <a:gd name="connsiteY0" fmla="*/ 0 h 135732"/>
              <a:gd name="connsiteX1" fmla="*/ 140494 w 319088"/>
              <a:gd name="connsiteY1" fmla="*/ 38100 h 135732"/>
              <a:gd name="connsiteX2" fmla="*/ 0 w 319088"/>
              <a:gd name="connsiteY2" fmla="*/ 135732 h 135732"/>
              <a:gd name="connsiteX0" fmla="*/ 319088 w 319088"/>
              <a:gd name="connsiteY0" fmla="*/ 0 h 135732"/>
              <a:gd name="connsiteX1" fmla="*/ 140494 w 319088"/>
              <a:gd name="connsiteY1" fmla="*/ 38100 h 135732"/>
              <a:gd name="connsiteX2" fmla="*/ 0 w 319088"/>
              <a:gd name="connsiteY2" fmla="*/ 135732 h 135732"/>
              <a:gd name="connsiteX0" fmla="*/ 319088 w 319088"/>
              <a:gd name="connsiteY0" fmla="*/ 0 h 135732"/>
              <a:gd name="connsiteX1" fmla="*/ 140494 w 319088"/>
              <a:gd name="connsiteY1" fmla="*/ 42863 h 135732"/>
              <a:gd name="connsiteX2" fmla="*/ 0 w 319088"/>
              <a:gd name="connsiteY2" fmla="*/ 135732 h 135732"/>
              <a:gd name="connsiteX0" fmla="*/ 319088 w 319088"/>
              <a:gd name="connsiteY0" fmla="*/ 0 h 135732"/>
              <a:gd name="connsiteX1" fmla="*/ 140494 w 319088"/>
              <a:gd name="connsiteY1" fmla="*/ 40482 h 135732"/>
              <a:gd name="connsiteX2" fmla="*/ 0 w 319088"/>
              <a:gd name="connsiteY2" fmla="*/ 135732 h 135732"/>
              <a:gd name="connsiteX0" fmla="*/ 319088 w 319088"/>
              <a:gd name="connsiteY0" fmla="*/ 0 h 135732"/>
              <a:gd name="connsiteX1" fmla="*/ 140494 w 319088"/>
              <a:gd name="connsiteY1" fmla="*/ 40482 h 135732"/>
              <a:gd name="connsiteX2" fmla="*/ 0 w 319088"/>
              <a:gd name="connsiteY2" fmla="*/ 135732 h 135732"/>
              <a:gd name="connsiteX0" fmla="*/ 319088 w 319088"/>
              <a:gd name="connsiteY0" fmla="*/ 0 h 135732"/>
              <a:gd name="connsiteX1" fmla="*/ 140494 w 319088"/>
              <a:gd name="connsiteY1" fmla="*/ 40482 h 135732"/>
              <a:gd name="connsiteX2" fmla="*/ 0 w 319088"/>
              <a:gd name="connsiteY2" fmla="*/ 135732 h 135732"/>
              <a:gd name="connsiteX0" fmla="*/ 319088 w 319088"/>
              <a:gd name="connsiteY0" fmla="*/ 0 h 135732"/>
              <a:gd name="connsiteX1" fmla="*/ 0 w 319088"/>
              <a:gd name="connsiteY1" fmla="*/ 135732 h 135732"/>
              <a:gd name="connsiteX0" fmla="*/ 319088 w 319088"/>
              <a:gd name="connsiteY0" fmla="*/ 0 h 135732"/>
              <a:gd name="connsiteX1" fmla="*/ 0 w 319088"/>
              <a:gd name="connsiteY1" fmla="*/ 135732 h 135732"/>
              <a:gd name="connsiteX0" fmla="*/ 319088 w 319088"/>
              <a:gd name="connsiteY0" fmla="*/ 0 h 135732"/>
              <a:gd name="connsiteX1" fmla="*/ 0 w 319088"/>
              <a:gd name="connsiteY1" fmla="*/ 135732 h 135732"/>
              <a:gd name="connsiteX0" fmla="*/ 319088 w 319088"/>
              <a:gd name="connsiteY0" fmla="*/ 0 h 135732"/>
              <a:gd name="connsiteX1" fmla="*/ 0 w 319088"/>
              <a:gd name="connsiteY1" fmla="*/ 135732 h 135732"/>
              <a:gd name="connsiteX0" fmla="*/ 319088 w 319088"/>
              <a:gd name="connsiteY0" fmla="*/ 0 h 135732"/>
              <a:gd name="connsiteX1" fmla="*/ 0 w 319088"/>
              <a:gd name="connsiteY1" fmla="*/ 135732 h 135732"/>
              <a:gd name="connsiteX0" fmla="*/ 319088 w 319088"/>
              <a:gd name="connsiteY0" fmla="*/ 0 h 135732"/>
              <a:gd name="connsiteX1" fmla="*/ 0 w 319088"/>
              <a:gd name="connsiteY1" fmla="*/ 135732 h 135732"/>
              <a:gd name="connsiteX0" fmla="*/ 319088 w 319088"/>
              <a:gd name="connsiteY0" fmla="*/ 0 h 135732"/>
              <a:gd name="connsiteX1" fmla="*/ 0 w 319088"/>
              <a:gd name="connsiteY1" fmla="*/ 135732 h 13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9088" h="135732">
                <a:moveTo>
                  <a:pt x="319088" y="0"/>
                </a:moveTo>
                <a:cubicBezTo>
                  <a:pt x="162719" y="2381"/>
                  <a:pt x="73026" y="73820"/>
                  <a:pt x="0" y="135732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cxnSp>
        <p:nvCxnSpPr>
          <p:cNvPr id="68" name="直接连接符 5"/>
          <p:cNvCxnSpPr/>
          <p:nvPr/>
        </p:nvCxnSpPr>
        <p:spPr>
          <a:xfrm>
            <a:off x="2397919" y="2203787"/>
            <a:ext cx="0" cy="23812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任意多边形 6"/>
          <p:cNvSpPr/>
          <p:nvPr/>
        </p:nvSpPr>
        <p:spPr>
          <a:xfrm>
            <a:off x="2395537" y="2096026"/>
            <a:ext cx="814387" cy="366186"/>
          </a:xfrm>
          <a:custGeom>
            <a:avLst/>
            <a:gdLst>
              <a:gd name="connsiteX0" fmla="*/ 0 w 809625"/>
              <a:gd name="connsiteY0" fmla="*/ 101453 h 353866"/>
              <a:gd name="connsiteX1" fmla="*/ 554831 w 809625"/>
              <a:gd name="connsiteY1" fmla="*/ 13347 h 353866"/>
              <a:gd name="connsiteX2" fmla="*/ 809625 w 809625"/>
              <a:gd name="connsiteY2" fmla="*/ 353866 h 353866"/>
              <a:gd name="connsiteX0" fmla="*/ 0 w 809625"/>
              <a:gd name="connsiteY0" fmla="*/ 101453 h 353866"/>
              <a:gd name="connsiteX1" fmla="*/ 554831 w 809625"/>
              <a:gd name="connsiteY1" fmla="*/ 13347 h 353866"/>
              <a:gd name="connsiteX2" fmla="*/ 809625 w 809625"/>
              <a:gd name="connsiteY2" fmla="*/ 353866 h 353866"/>
              <a:gd name="connsiteX0" fmla="*/ 0 w 809625"/>
              <a:gd name="connsiteY0" fmla="*/ 108055 h 360468"/>
              <a:gd name="connsiteX1" fmla="*/ 554831 w 809625"/>
              <a:gd name="connsiteY1" fmla="*/ 19949 h 360468"/>
              <a:gd name="connsiteX2" fmla="*/ 809625 w 809625"/>
              <a:gd name="connsiteY2" fmla="*/ 360468 h 360468"/>
              <a:gd name="connsiteX0" fmla="*/ 0 w 809625"/>
              <a:gd name="connsiteY0" fmla="*/ 111151 h 363564"/>
              <a:gd name="connsiteX1" fmla="*/ 554831 w 809625"/>
              <a:gd name="connsiteY1" fmla="*/ 23045 h 363564"/>
              <a:gd name="connsiteX2" fmla="*/ 809625 w 809625"/>
              <a:gd name="connsiteY2" fmla="*/ 363564 h 363564"/>
              <a:gd name="connsiteX0" fmla="*/ 0 w 809625"/>
              <a:gd name="connsiteY0" fmla="*/ 111151 h 363564"/>
              <a:gd name="connsiteX1" fmla="*/ 554831 w 809625"/>
              <a:gd name="connsiteY1" fmla="*/ 23045 h 363564"/>
              <a:gd name="connsiteX2" fmla="*/ 809625 w 809625"/>
              <a:gd name="connsiteY2" fmla="*/ 363564 h 363564"/>
              <a:gd name="connsiteX0" fmla="*/ 0 w 809625"/>
              <a:gd name="connsiteY0" fmla="*/ 113266 h 365679"/>
              <a:gd name="connsiteX1" fmla="*/ 554831 w 809625"/>
              <a:gd name="connsiteY1" fmla="*/ 25160 h 365679"/>
              <a:gd name="connsiteX2" fmla="*/ 809625 w 809625"/>
              <a:gd name="connsiteY2" fmla="*/ 365679 h 365679"/>
              <a:gd name="connsiteX0" fmla="*/ 0 w 812006"/>
              <a:gd name="connsiteY0" fmla="*/ 115914 h 361183"/>
              <a:gd name="connsiteX1" fmla="*/ 557212 w 812006"/>
              <a:gd name="connsiteY1" fmla="*/ 20664 h 361183"/>
              <a:gd name="connsiteX2" fmla="*/ 812006 w 812006"/>
              <a:gd name="connsiteY2" fmla="*/ 361183 h 361183"/>
              <a:gd name="connsiteX0" fmla="*/ 0 w 814387"/>
              <a:gd name="connsiteY0" fmla="*/ 114303 h 361953"/>
              <a:gd name="connsiteX1" fmla="*/ 559593 w 814387"/>
              <a:gd name="connsiteY1" fmla="*/ 21434 h 361953"/>
              <a:gd name="connsiteX2" fmla="*/ 814387 w 814387"/>
              <a:gd name="connsiteY2" fmla="*/ 361953 h 361953"/>
              <a:gd name="connsiteX0" fmla="*/ 0 w 814387"/>
              <a:gd name="connsiteY0" fmla="*/ 118536 h 366186"/>
              <a:gd name="connsiteX1" fmla="*/ 559593 w 814387"/>
              <a:gd name="connsiteY1" fmla="*/ 25667 h 366186"/>
              <a:gd name="connsiteX2" fmla="*/ 814387 w 814387"/>
              <a:gd name="connsiteY2" fmla="*/ 366186 h 366186"/>
              <a:gd name="connsiteX0" fmla="*/ 0 w 814387"/>
              <a:gd name="connsiteY0" fmla="*/ 118536 h 366186"/>
              <a:gd name="connsiteX1" fmla="*/ 559593 w 814387"/>
              <a:gd name="connsiteY1" fmla="*/ 25667 h 366186"/>
              <a:gd name="connsiteX2" fmla="*/ 814387 w 814387"/>
              <a:gd name="connsiteY2" fmla="*/ 366186 h 36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387" h="366186">
                <a:moveTo>
                  <a:pt x="0" y="118536"/>
                </a:moveTo>
                <a:cubicBezTo>
                  <a:pt x="148034" y="-3702"/>
                  <a:pt x="404812" y="-25133"/>
                  <a:pt x="559593" y="25667"/>
                </a:cubicBezTo>
                <a:cubicBezTo>
                  <a:pt x="714374" y="76467"/>
                  <a:pt x="804465" y="164574"/>
                  <a:pt x="814387" y="366186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70" name="任意多边形7"/>
          <p:cNvSpPr/>
          <p:nvPr/>
        </p:nvSpPr>
        <p:spPr>
          <a:xfrm>
            <a:off x="2640805" y="2457451"/>
            <a:ext cx="569117" cy="750094"/>
          </a:xfrm>
          <a:custGeom>
            <a:avLst/>
            <a:gdLst>
              <a:gd name="connsiteX0" fmla="*/ 554831 w 554831"/>
              <a:gd name="connsiteY0" fmla="*/ 0 h 750093"/>
              <a:gd name="connsiteX1" fmla="*/ 335756 w 554831"/>
              <a:gd name="connsiteY1" fmla="*/ 445293 h 750093"/>
              <a:gd name="connsiteX2" fmla="*/ 0 w 554831"/>
              <a:gd name="connsiteY2" fmla="*/ 750093 h 750093"/>
              <a:gd name="connsiteX0" fmla="*/ 554831 w 554831"/>
              <a:gd name="connsiteY0" fmla="*/ 0 h 750093"/>
              <a:gd name="connsiteX1" fmla="*/ 335756 w 554831"/>
              <a:gd name="connsiteY1" fmla="*/ 445293 h 750093"/>
              <a:gd name="connsiteX2" fmla="*/ 0 w 554831"/>
              <a:gd name="connsiteY2" fmla="*/ 750093 h 750093"/>
              <a:gd name="connsiteX0" fmla="*/ 554831 w 554831"/>
              <a:gd name="connsiteY0" fmla="*/ 0 h 750093"/>
              <a:gd name="connsiteX1" fmla="*/ 335756 w 554831"/>
              <a:gd name="connsiteY1" fmla="*/ 445293 h 750093"/>
              <a:gd name="connsiteX2" fmla="*/ 0 w 554831"/>
              <a:gd name="connsiteY2" fmla="*/ 750093 h 750093"/>
              <a:gd name="connsiteX0" fmla="*/ 554831 w 554831"/>
              <a:gd name="connsiteY0" fmla="*/ 0 h 750093"/>
              <a:gd name="connsiteX1" fmla="*/ 335756 w 554831"/>
              <a:gd name="connsiteY1" fmla="*/ 445293 h 750093"/>
              <a:gd name="connsiteX2" fmla="*/ 0 w 554831"/>
              <a:gd name="connsiteY2" fmla="*/ 750093 h 750093"/>
              <a:gd name="connsiteX0" fmla="*/ 554831 w 554831"/>
              <a:gd name="connsiteY0" fmla="*/ 0 h 750093"/>
              <a:gd name="connsiteX1" fmla="*/ 335756 w 554831"/>
              <a:gd name="connsiteY1" fmla="*/ 445293 h 750093"/>
              <a:gd name="connsiteX2" fmla="*/ 0 w 554831"/>
              <a:gd name="connsiteY2" fmla="*/ 750093 h 750093"/>
              <a:gd name="connsiteX0" fmla="*/ 554831 w 554831"/>
              <a:gd name="connsiteY0" fmla="*/ 0 h 750093"/>
              <a:gd name="connsiteX1" fmla="*/ 335756 w 554831"/>
              <a:gd name="connsiteY1" fmla="*/ 445293 h 750093"/>
              <a:gd name="connsiteX2" fmla="*/ 0 w 554831"/>
              <a:gd name="connsiteY2" fmla="*/ 750093 h 750093"/>
              <a:gd name="connsiteX0" fmla="*/ 554831 w 554831"/>
              <a:gd name="connsiteY0" fmla="*/ 0 h 750093"/>
              <a:gd name="connsiteX1" fmla="*/ 335756 w 554831"/>
              <a:gd name="connsiteY1" fmla="*/ 445293 h 750093"/>
              <a:gd name="connsiteX2" fmla="*/ 0 w 554831"/>
              <a:gd name="connsiteY2" fmla="*/ 750093 h 750093"/>
              <a:gd name="connsiteX0" fmla="*/ 559593 w 559593"/>
              <a:gd name="connsiteY0" fmla="*/ 0 h 750093"/>
              <a:gd name="connsiteX1" fmla="*/ 335756 w 559593"/>
              <a:gd name="connsiteY1" fmla="*/ 445293 h 750093"/>
              <a:gd name="connsiteX2" fmla="*/ 0 w 559593"/>
              <a:gd name="connsiteY2" fmla="*/ 750093 h 750093"/>
              <a:gd name="connsiteX0" fmla="*/ 561974 w 561974"/>
              <a:gd name="connsiteY0" fmla="*/ 0 h 750093"/>
              <a:gd name="connsiteX1" fmla="*/ 335756 w 561974"/>
              <a:gd name="connsiteY1" fmla="*/ 445293 h 750093"/>
              <a:gd name="connsiteX2" fmla="*/ 0 w 561974"/>
              <a:gd name="connsiteY2" fmla="*/ 750093 h 750093"/>
              <a:gd name="connsiteX0" fmla="*/ 566736 w 566736"/>
              <a:gd name="connsiteY0" fmla="*/ 0 h 747712"/>
              <a:gd name="connsiteX1" fmla="*/ 335756 w 566736"/>
              <a:gd name="connsiteY1" fmla="*/ 442912 h 747712"/>
              <a:gd name="connsiteX2" fmla="*/ 0 w 566736"/>
              <a:gd name="connsiteY2" fmla="*/ 747712 h 747712"/>
              <a:gd name="connsiteX0" fmla="*/ 561973 w 561973"/>
              <a:gd name="connsiteY0" fmla="*/ 0 h 747712"/>
              <a:gd name="connsiteX1" fmla="*/ 335756 w 561973"/>
              <a:gd name="connsiteY1" fmla="*/ 442912 h 747712"/>
              <a:gd name="connsiteX2" fmla="*/ 0 w 561973"/>
              <a:gd name="connsiteY2" fmla="*/ 747712 h 747712"/>
              <a:gd name="connsiteX0" fmla="*/ 564354 w 564354"/>
              <a:gd name="connsiteY0" fmla="*/ 0 h 747712"/>
              <a:gd name="connsiteX1" fmla="*/ 335756 w 564354"/>
              <a:gd name="connsiteY1" fmla="*/ 442912 h 747712"/>
              <a:gd name="connsiteX2" fmla="*/ 0 w 564354"/>
              <a:gd name="connsiteY2" fmla="*/ 747712 h 747712"/>
              <a:gd name="connsiteX0" fmla="*/ 564354 w 564354"/>
              <a:gd name="connsiteY0" fmla="*/ 0 h 747712"/>
              <a:gd name="connsiteX1" fmla="*/ 335756 w 564354"/>
              <a:gd name="connsiteY1" fmla="*/ 442912 h 747712"/>
              <a:gd name="connsiteX2" fmla="*/ 0 w 564354"/>
              <a:gd name="connsiteY2" fmla="*/ 747712 h 747712"/>
              <a:gd name="connsiteX0" fmla="*/ 564354 w 564354"/>
              <a:gd name="connsiteY0" fmla="*/ 0 h 747712"/>
              <a:gd name="connsiteX1" fmla="*/ 335756 w 564354"/>
              <a:gd name="connsiteY1" fmla="*/ 442912 h 747712"/>
              <a:gd name="connsiteX2" fmla="*/ 0 w 564354"/>
              <a:gd name="connsiteY2" fmla="*/ 747712 h 747712"/>
              <a:gd name="connsiteX0" fmla="*/ 569117 w 569117"/>
              <a:gd name="connsiteY0" fmla="*/ 0 h 747712"/>
              <a:gd name="connsiteX1" fmla="*/ 340519 w 569117"/>
              <a:gd name="connsiteY1" fmla="*/ 442912 h 747712"/>
              <a:gd name="connsiteX2" fmla="*/ 0 w 569117"/>
              <a:gd name="connsiteY2" fmla="*/ 747712 h 747712"/>
              <a:gd name="connsiteX0" fmla="*/ 569117 w 569117"/>
              <a:gd name="connsiteY0" fmla="*/ 0 h 747712"/>
              <a:gd name="connsiteX1" fmla="*/ 340519 w 569117"/>
              <a:gd name="connsiteY1" fmla="*/ 442912 h 747712"/>
              <a:gd name="connsiteX2" fmla="*/ 0 w 569117"/>
              <a:gd name="connsiteY2" fmla="*/ 747712 h 747712"/>
              <a:gd name="connsiteX0" fmla="*/ 569117 w 569117"/>
              <a:gd name="connsiteY0" fmla="*/ 0 h 747712"/>
              <a:gd name="connsiteX1" fmla="*/ 0 w 569117"/>
              <a:gd name="connsiteY1" fmla="*/ 747712 h 747712"/>
              <a:gd name="connsiteX0" fmla="*/ 569117 w 569117"/>
              <a:gd name="connsiteY0" fmla="*/ 0 h 747712"/>
              <a:gd name="connsiteX1" fmla="*/ 0 w 569117"/>
              <a:gd name="connsiteY1" fmla="*/ 747712 h 747712"/>
              <a:gd name="connsiteX0" fmla="*/ 569340 w 569340"/>
              <a:gd name="connsiteY0" fmla="*/ 0 h 747712"/>
              <a:gd name="connsiteX1" fmla="*/ 223 w 569340"/>
              <a:gd name="connsiteY1" fmla="*/ 747712 h 747712"/>
              <a:gd name="connsiteX0" fmla="*/ 569117 w 569117"/>
              <a:gd name="connsiteY0" fmla="*/ 0 h 747712"/>
              <a:gd name="connsiteX1" fmla="*/ 0 w 569117"/>
              <a:gd name="connsiteY1" fmla="*/ 747712 h 747712"/>
              <a:gd name="connsiteX0" fmla="*/ 569117 w 569117"/>
              <a:gd name="connsiteY0" fmla="*/ 0 h 747712"/>
              <a:gd name="connsiteX1" fmla="*/ 0 w 569117"/>
              <a:gd name="connsiteY1" fmla="*/ 747712 h 747712"/>
              <a:gd name="connsiteX0" fmla="*/ 569117 w 569117"/>
              <a:gd name="connsiteY0" fmla="*/ 0 h 747712"/>
              <a:gd name="connsiteX1" fmla="*/ 0 w 569117"/>
              <a:gd name="connsiteY1" fmla="*/ 747712 h 747712"/>
              <a:gd name="connsiteX0" fmla="*/ 571498 w 571498"/>
              <a:gd name="connsiteY0" fmla="*/ 0 h 745331"/>
              <a:gd name="connsiteX1" fmla="*/ 0 w 571498"/>
              <a:gd name="connsiteY1" fmla="*/ 745331 h 745331"/>
              <a:gd name="connsiteX0" fmla="*/ 571498 w 571498"/>
              <a:gd name="connsiteY0" fmla="*/ 0 h 745331"/>
              <a:gd name="connsiteX1" fmla="*/ 0 w 571498"/>
              <a:gd name="connsiteY1" fmla="*/ 745331 h 745331"/>
              <a:gd name="connsiteX0" fmla="*/ 607217 w 607217"/>
              <a:gd name="connsiteY0" fmla="*/ 0 h 745331"/>
              <a:gd name="connsiteX1" fmla="*/ 0 w 607217"/>
              <a:gd name="connsiteY1" fmla="*/ 745331 h 745331"/>
              <a:gd name="connsiteX0" fmla="*/ 642936 w 642936"/>
              <a:gd name="connsiteY0" fmla="*/ 0 h 676275"/>
              <a:gd name="connsiteX1" fmla="*/ 0 w 642936"/>
              <a:gd name="connsiteY1" fmla="*/ 676275 h 676275"/>
              <a:gd name="connsiteX0" fmla="*/ 602455 w 602455"/>
              <a:gd name="connsiteY0" fmla="*/ 0 h 728662"/>
              <a:gd name="connsiteX1" fmla="*/ 0 w 602455"/>
              <a:gd name="connsiteY1" fmla="*/ 728662 h 728662"/>
              <a:gd name="connsiteX0" fmla="*/ 569117 w 569117"/>
              <a:gd name="connsiteY0" fmla="*/ 0 h 745331"/>
              <a:gd name="connsiteX1" fmla="*/ 0 w 569117"/>
              <a:gd name="connsiteY1" fmla="*/ 745331 h 745331"/>
              <a:gd name="connsiteX0" fmla="*/ 569117 w 569117"/>
              <a:gd name="connsiteY0" fmla="*/ 0 h 745331"/>
              <a:gd name="connsiteX1" fmla="*/ 0 w 569117"/>
              <a:gd name="connsiteY1" fmla="*/ 745331 h 745331"/>
              <a:gd name="connsiteX0" fmla="*/ 569117 w 569117"/>
              <a:gd name="connsiteY0" fmla="*/ 0 h 745331"/>
              <a:gd name="connsiteX1" fmla="*/ 0 w 569117"/>
              <a:gd name="connsiteY1" fmla="*/ 745331 h 745331"/>
              <a:gd name="connsiteX0" fmla="*/ 569117 w 569117"/>
              <a:gd name="connsiteY0" fmla="*/ 0 h 745331"/>
              <a:gd name="connsiteX1" fmla="*/ 0 w 569117"/>
              <a:gd name="connsiteY1" fmla="*/ 745331 h 745331"/>
              <a:gd name="connsiteX0" fmla="*/ 569117 w 569117"/>
              <a:gd name="connsiteY0" fmla="*/ 0 h 745331"/>
              <a:gd name="connsiteX1" fmla="*/ 0 w 569117"/>
              <a:gd name="connsiteY1" fmla="*/ 745331 h 745331"/>
              <a:gd name="connsiteX0" fmla="*/ 569117 w 569117"/>
              <a:gd name="connsiteY0" fmla="*/ 0 h 745331"/>
              <a:gd name="connsiteX1" fmla="*/ 0 w 569117"/>
              <a:gd name="connsiteY1" fmla="*/ 745331 h 745331"/>
              <a:gd name="connsiteX0" fmla="*/ 569117 w 569117"/>
              <a:gd name="connsiteY0" fmla="*/ 0 h 745331"/>
              <a:gd name="connsiteX1" fmla="*/ 0 w 569117"/>
              <a:gd name="connsiteY1" fmla="*/ 745331 h 745331"/>
              <a:gd name="connsiteX0" fmla="*/ 569117 w 569117"/>
              <a:gd name="connsiteY0" fmla="*/ 0 h 745331"/>
              <a:gd name="connsiteX1" fmla="*/ 342901 w 569117"/>
              <a:gd name="connsiteY1" fmla="*/ 438149 h 745331"/>
              <a:gd name="connsiteX2" fmla="*/ 0 w 569117"/>
              <a:gd name="connsiteY2" fmla="*/ 745331 h 745331"/>
              <a:gd name="connsiteX0" fmla="*/ 569117 w 569117"/>
              <a:gd name="connsiteY0" fmla="*/ 0 h 745331"/>
              <a:gd name="connsiteX1" fmla="*/ 342901 w 569117"/>
              <a:gd name="connsiteY1" fmla="*/ 438149 h 745331"/>
              <a:gd name="connsiteX2" fmla="*/ 0 w 569117"/>
              <a:gd name="connsiteY2" fmla="*/ 745331 h 745331"/>
              <a:gd name="connsiteX0" fmla="*/ 569117 w 569117"/>
              <a:gd name="connsiteY0" fmla="*/ 0 h 745331"/>
              <a:gd name="connsiteX1" fmla="*/ 342901 w 569117"/>
              <a:gd name="connsiteY1" fmla="*/ 438149 h 745331"/>
              <a:gd name="connsiteX2" fmla="*/ 0 w 569117"/>
              <a:gd name="connsiteY2" fmla="*/ 745331 h 745331"/>
              <a:gd name="connsiteX0" fmla="*/ 569117 w 569117"/>
              <a:gd name="connsiteY0" fmla="*/ 0 h 745331"/>
              <a:gd name="connsiteX1" fmla="*/ 342901 w 569117"/>
              <a:gd name="connsiteY1" fmla="*/ 438149 h 745331"/>
              <a:gd name="connsiteX2" fmla="*/ 0 w 569117"/>
              <a:gd name="connsiteY2" fmla="*/ 745331 h 745331"/>
              <a:gd name="connsiteX0" fmla="*/ 569117 w 569117"/>
              <a:gd name="connsiteY0" fmla="*/ 0 h 745331"/>
              <a:gd name="connsiteX1" fmla="*/ 342901 w 569117"/>
              <a:gd name="connsiteY1" fmla="*/ 438149 h 745331"/>
              <a:gd name="connsiteX2" fmla="*/ 0 w 569117"/>
              <a:gd name="connsiteY2" fmla="*/ 745331 h 745331"/>
              <a:gd name="connsiteX0" fmla="*/ 569117 w 569117"/>
              <a:gd name="connsiteY0" fmla="*/ 0 h 745331"/>
              <a:gd name="connsiteX1" fmla="*/ 342901 w 569117"/>
              <a:gd name="connsiteY1" fmla="*/ 438149 h 745331"/>
              <a:gd name="connsiteX2" fmla="*/ 0 w 569117"/>
              <a:gd name="connsiteY2" fmla="*/ 745331 h 745331"/>
              <a:gd name="connsiteX0" fmla="*/ 569117 w 569117"/>
              <a:gd name="connsiteY0" fmla="*/ 0 h 745331"/>
              <a:gd name="connsiteX1" fmla="*/ 342901 w 569117"/>
              <a:gd name="connsiteY1" fmla="*/ 438149 h 745331"/>
              <a:gd name="connsiteX2" fmla="*/ 0 w 569117"/>
              <a:gd name="connsiteY2" fmla="*/ 745331 h 745331"/>
              <a:gd name="connsiteX0" fmla="*/ 569117 w 569117"/>
              <a:gd name="connsiteY0" fmla="*/ 0 h 750094"/>
              <a:gd name="connsiteX1" fmla="*/ 342901 w 569117"/>
              <a:gd name="connsiteY1" fmla="*/ 442912 h 750094"/>
              <a:gd name="connsiteX2" fmla="*/ 0 w 569117"/>
              <a:gd name="connsiteY2" fmla="*/ 750094 h 750094"/>
              <a:gd name="connsiteX0" fmla="*/ 569117 w 569117"/>
              <a:gd name="connsiteY0" fmla="*/ 0 h 750094"/>
              <a:gd name="connsiteX1" fmla="*/ 342901 w 569117"/>
              <a:gd name="connsiteY1" fmla="*/ 442912 h 750094"/>
              <a:gd name="connsiteX2" fmla="*/ 0 w 569117"/>
              <a:gd name="connsiteY2" fmla="*/ 750094 h 75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117" h="750094">
                <a:moveTo>
                  <a:pt x="569117" y="0"/>
                </a:moveTo>
                <a:cubicBezTo>
                  <a:pt x="565150" y="217487"/>
                  <a:pt x="458787" y="315913"/>
                  <a:pt x="342901" y="442912"/>
                </a:cubicBezTo>
                <a:cubicBezTo>
                  <a:pt x="231773" y="556420"/>
                  <a:pt x="51594" y="712788"/>
                  <a:pt x="0" y="750094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cxnSp>
        <p:nvCxnSpPr>
          <p:cNvPr id="71" name="直接连接符 8"/>
          <p:cNvCxnSpPr/>
          <p:nvPr/>
        </p:nvCxnSpPr>
        <p:spPr>
          <a:xfrm>
            <a:off x="2631281" y="3207545"/>
            <a:ext cx="56435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9"/>
          <p:cNvCxnSpPr/>
          <p:nvPr/>
        </p:nvCxnSpPr>
        <p:spPr>
          <a:xfrm>
            <a:off x="3181351" y="3200400"/>
            <a:ext cx="0" cy="2452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10"/>
          <p:cNvCxnSpPr/>
          <p:nvPr/>
        </p:nvCxnSpPr>
        <p:spPr>
          <a:xfrm>
            <a:off x="3181351" y="3431384"/>
            <a:ext cx="901064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点击文字添加标题"/>
          <p:cNvSpPr txBox="1"/>
          <p:nvPr/>
        </p:nvSpPr>
        <p:spPr>
          <a:xfrm>
            <a:off x="3543368" y="2311569"/>
            <a:ext cx="80525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 b="1">
                <a:gradFill>
                  <a:gsLst>
                    <a:gs pos="56000">
                      <a:srgbClr val="FEFC96"/>
                    </a:gs>
                    <a:gs pos="71000">
                      <a:srgbClr val="FAAF5B"/>
                    </a:gs>
                    <a:gs pos="100000">
                      <a:srgbClr val="88765E"/>
                    </a:gs>
                    <a:gs pos="20000">
                      <a:srgbClr val="758A80"/>
                    </a:gs>
                    <a:gs pos="0">
                      <a:srgbClr val="75FEFF"/>
                    </a:gs>
                    <a:gs pos="35000">
                      <a:srgbClr val="FDFFFD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4800" dirty="0">
                <a:solidFill>
                  <a:srgbClr val="C00000"/>
                </a:solidFill>
                <a:effectLst/>
              </a:rPr>
              <a:t>积极实践空间再造</a:t>
            </a:r>
            <a:endParaRPr lang="en-US" altLang="zh-CN" sz="4800" dirty="0">
              <a:solidFill>
                <a:srgbClr val="C00000"/>
              </a:solidFill>
              <a:effectLst/>
            </a:endParaRPr>
          </a:p>
        </p:txBody>
      </p:sp>
      <p:sp>
        <p:nvSpPr>
          <p:cNvPr id="75" name="椭圆 3"/>
          <p:cNvSpPr/>
          <p:nvPr/>
        </p:nvSpPr>
        <p:spPr>
          <a:xfrm>
            <a:off x="-532400" y="3158949"/>
            <a:ext cx="561224" cy="540103"/>
          </a:xfrm>
          <a:prstGeom prst="ellipse">
            <a:avLst/>
          </a:prstGeom>
          <a:gradFill>
            <a:gsLst>
              <a:gs pos="0">
                <a:srgbClr val="C00000"/>
              </a:gs>
              <a:gs pos="13000">
                <a:srgbClr val="C00000"/>
              </a:gs>
              <a:gs pos="29000">
                <a:srgbClr val="C00000"/>
              </a:gs>
              <a:gs pos="43000">
                <a:srgbClr val="C00000">
                  <a:alpha val="50000"/>
                </a:srgbClr>
              </a:gs>
              <a:gs pos="61000">
                <a:srgbClr val="C0000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6" name="椭圆 1"/>
          <p:cNvSpPr/>
          <p:nvPr/>
        </p:nvSpPr>
        <p:spPr>
          <a:xfrm>
            <a:off x="2664619" y="2688619"/>
            <a:ext cx="561224" cy="540103"/>
          </a:xfrm>
          <a:prstGeom prst="ellipse">
            <a:avLst/>
          </a:prstGeom>
          <a:gradFill>
            <a:gsLst>
              <a:gs pos="0">
                <a:srgbClr val="C00000"/>
              </a:gs>
              <a:gs pos="13000">
                <a:srgbClr val="C00000"/>
              </a:gs>
              <a:gs pos="29000">
                <a:srgbClr val="C00000"/>
              </a:gs>
              <a:gs pos="43000">
                <a:srgbClr val="C00000">
                  <a:alpha val="50000"/>
                </a:srgbClr>
              </a:gs>
              <a:gs pos="61000">
                <a:srgbClr val="C0000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77" name="椭圆 2"/>
          <p:cNvSpPr/>
          <p:nvPr/>
        </p:nvSpPr>
        <p:spPr>
          <a:xfrm>
            <a:off x="8539326" y="3141762"/>
            <a:ext cx="561224" cy="540103"/>
          </a:xfrm>
          <a:prstGeom prst="ellipse">
            <a:avLst/>
          </a:prstGeom>
          <a:gradFill>
            <a:gsLst>
              <a:gs pos="0">
                <a:srgbClr val="C00000"/>
              </a:gs>
              <a:gs pos="13000">
                <a:srgbClr val="C00000"/>
              </a:gs>
              <a:gs pos="29000">
                <a:srgbClr val="C00000"/>
              </a:gs>
              <a:gs pos="43000">
                <a:srgbClr val="C00000">
                  <a:alpha val="50000"/>
                </a:srgbClr>
              </a:gs>
              <a:gs pos="61000">
                <a:srgbClr val="C0000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8230541" y="-1197194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0" name="同心圆 7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5808356" y="-378556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3" name="同心圆 8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6802424" y="-502500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6" name="同心圆 8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9832013" y="-223358"/>
            <a:ext cx="914281" cy="91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9" name="同心圆 8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1026167" y="6512646"/>
            <a:ext cx="785040" cy="7853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同心圆 9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5287774" y="5831640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5" name="同心圆 9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4246057" y="5561176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8" name="同心圆 9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11003122" y="-1220177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1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10943273" y="393745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1" name="同心圆 1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2595166" y="606675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4" name="同心圆 1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1704536" y="5934054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7" name="同心圆 1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392324" y="6354304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4" name="同心圆 1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160401" y="6109837"/>
            <a:ext cx="211223" cy="2113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7" name="同心圆 17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79" name="TextBox 178"/>
          <p:cNvSpPr txBox="1"/>
          <p:nvPr/>
        </p:nvSpPr>
        <p:spPr>
          <a:xfrm>
            <a:off x="2205286" y="7892388"/>
            <a:ext cx="857043" cy="359273"/>
          </a:xfrm>
          <a:prstGeom prst="rect">
            <a:avLst/>
          </a:prstGeom>
          <a:noFill/>
        </p:spPr>
        <p:txBody>
          <a:bodyPr wrap="none" lIns="81477" tIns="40739" rIns="81477" bIns="40739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sp>
        <p:nvSpPr>
          <p:cNvPr id="109" name="矩形 108"/>
          <p:cNvSpPr/>
          <p:nvPr/>
        </p:nvSpPr>
        <p:spPr>
          <a:xfrm>
            <a:off x="3631179" y="3456539"/>
            <a:ext cx="5200331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8" name="Picture 2" descr="C:\Users\Administrator\Desktop\图片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54" y="4221882"/>
            <a:ext cx="7673976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矩形 16"/>
          <p:cNvSpPr>
            <a:spLocks noChangeArrowheads="1"/>
          </p:cNvSpPr>
          <p:nvPr/>
        </p:nvSpPr>
        <p:spPr bwMode="auto">
          <a:xfrm>
            <a:off x="3500462" y="3652844"/>
            <a:ext cx="92384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400" b="1" dirty="0">
                <a:latin typeface="微软雅黑" pitchFamily="34" charset="-122"/>
                <a:ea typeface="微软雅黑" pitchFamily="34" charset="-122"/>
                <a:sym typeface="Arial" pitchFamily="34" charset="0"/>
              </a:rPr>
              <a:t>为师生提供高颜值文化服务空间</a:t>
            </a:r>
            <a:endParaRPr lang="en-US" altLang="zh-CN" sz="4400" dirty="0"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53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319025" y="439873"/>
            <a:ext cx="720507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latin typeface="微软雅黑"/>
                <a:ea typeface="微软雅黑"/>
              </a:rPr>
              <a:t>因地制宜改造</a:t>
            </a:r>
            <a:r>
              <a:rPr lang="en-US" altLang="zh-CN" sz="3200" b="1" dirty="0">
                <a:latin typeface="微软雅黑"/>
                <a:ea typeface="微软雅黑"/>
              </a:rPr>
              <a:t>B1</a:t>
            </a:r>
            <a:r>
              <a:rPr lang="zh-CN" altLang="en-US" sz="3200" b="1" dirty="0">
                <a:latin typeface="微软雅黑"/>
                <a:ea typeface="微软雅黑"/>
              </a:rPr>
              <a:t>分馆外围空间</a:t>
            </a:r>
          </a:p>
        </p:txBody>
      </p:sp>
      <p:pic>
        <p:nvPicPr>
          <p:cNvPr id="27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3" y="3334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2" y="342822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4533900"/>
            <a:ext cx="122047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3200">
              <a:latin typeface="微软雅黑" pitchFamily="34" charset="-122"/>
              <a:ea typeface="微软雅黑" pitchFamily="34" charset="-122"/>
              <a:cs typeface="Calibri" pitchFamily="34" charset="0"/>
              <a:sym typeface="Calibri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1" y="4533900"/>
            <a:ext cx="12190413" cy="68262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28575">
            <a:gradFill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190500" dist="139700" dir="6180000" algn="ctr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 algn="ctr"/>
            <a:endParaRPr lang="zh-CN" altLang="zh-CN" sz="3200">
              <a:latin typeface="微软雅黑" pitchFamily="34" charset="-122"/>
              <a:ea typeface="微软雅黑" pitchFamily="34" charset="-122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8" name="矩形 38"/>
          <p:cNvSpPr>
            <a:spLocks noChangeArrowheads="1"/>
          </p:cNvSpPr>
          <p:nvPr/>
        </p:nvSpPr>
        <p:spPr bwMode="auto">
          <a:xfrm>
            <a:off x="656758" y="4644240"/>
            <a:ext cx="2723804" cy="43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马哈福兹汉译本书展</a:t>
            </a:r>
            <a:endParaRPr lang="en-US" sz="22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20" name="矩形 51"/>
          <p:cNvSpPr>
            <a:spLocks noChangeArrowheads="1"/>
          </p:cNvSpPr>
          <p:nvPr/>
        </p:nvSpPr>
        <p:spPr bwMode="auto">
          <a:xfrm>
            <a:off x="4237818" y="4643438"/>
            <a:ext cx="3570191" cy="43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党建百年馆藏红色主题书展</a:t>
            </a:r>
            <a:endParaRPr lang="en-US" sz="22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22" name="矩形 53"/>
          <p:cNvSpPr>
            <a:spLocks noChangeArrowheads="1"/>
          </p:cNvSpPr>
          <p:nvPr/>
        </p:nvSpPr>
        <p:spPr bwMode="auto">
          <a:xfrm>
            <a:off x="8738412" y="4643438"/>
            <a:ext cx="3005934" cy="43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仲跻昆先生学术成果展</a:t>
            </a:r>
            <a:endParaRPr lang="en-US" sz="22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41029" y="8044788"/>
            <a:ext cx="856239" cy="358871"/>
          </a:xfrm>
          <a:prstGeom prst="rect">
            <a:avLst/>
          </a:prstGeom>
          <a:noFill/>
        </p:spPr>
        <p:txBody>
          <a:bodyPr wrap="none" lIns="81079" tIns="40540" rIns="81079" bIns="40540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t="6176" b="4267"/>
          <a:stretch>
            <a:fillRect/>
          </a:stretch>
        </p:blipFill>
        <p:spPr bwMode="auto">
          <a:xfrm>
            <a:off x="22976" y="2072472"/>
            <a:ext cx="3842872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066" y="1786720"/>
            <a:ext cx="4267231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lum bright="20000"/>
          </a:blip>
          <a:srcRect l="9839" r="1612" b="8567"/>
          <a:stretch>
            <a:fillRect/>
          </a:stretch>
        </p:blipFill>
        <p:spPr bwMode="auto">
          <a:xfrm>
            <a:off x="8332761" y="2072472"/>
            <a:ext cx="3857652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24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319025" y="439873"/>
            <a:ext cx="720507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latin typeface="微软雅黑"/>
                <a:ea typeface="微软雅黑"/>
              </a:rPr>
              <a:t>因地制宜改造</a:t>
            </a:r>
            <a:r>
              <a:rPr lang="en-US" altLang="zh-CN" sz="3200" b="1" dirty="0">
                <a:latin typeface="微软雅黑"/>
                <a:ea typeface="微软雅黑"/>
              </a:rPr>
              <a:t>F5</a:t>
            </a:r>
            <a:r>
              <a:rPr lang="zh-CN" altLang="en-US" sz="3200" b="1" dirty="0">
                <a:latin typeface="微软雅黑"/>
                <a:ea typeface="微软雅黑"/>
              </a:rPr>
              <a:t>楼梯间</a:t>
            </a:r>
          </a:p>
        </p:txBody>
      </p:sp>
      <p:pic>
        <p:nvPicPr>
          <p:cNvPr id="27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3" y="3334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2" y="342822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4533900"/>
            <a:ext cx="122047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3200">
              <a:latin typeface="微软雅黑" pitchFamily="34" charset="-122"/>
              <a:ea typeface="微软雅黑" pitchFamily="34" charset="-122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41029" y="8044788"/>
            <a:ext cx="856239" cy="358871"/>
          </a:xfrm>
          <a:prstGeom prst="rect">
            <a:avLst/>
          </a:prstGeom>
          <a:noFill/>
        </p:spPr>
        <p:txBody>
          <a:bodyPr wrap="none" lIns="81079" tIns="40540" rIns="81079" bIns="40540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 t="3240"/>
          <a:stretch>
            <a:fillRect/>
          </a:stretch>
        </p:blipFill>
        <p:spPr bwMode="auto">
          <a:xfrm>
            <a:off x="1308860" y="1305735"/>
            <a:ext cx="3048000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80694" y="1286654"/>
            <a:ext cx="7311245" cy="432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4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319025" y="439873"/>
            <a:ext cx="34902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latin typeface="微软雅黑"/>
                <a:ea typeface="微软雅黑"/>
              </a:rPr>
              <a:t>升级咖啡书苑软装</a:t>
            </a:r>
          </a:p>
        </p:txBody>
      </p:sp>
      <p:pic>
        <p:nvPicPr>
          <p:cNvPr id="27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3" y="3334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2" y="342822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95338" y="3001166"/>
            <a:ext cx="4643470" cy="3765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5338" y="72208"/>
            <a:ext cx="4643470" cy="34594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lum contrast="10000"/>
          </a:blip>
          <a:srcRect/>
          <a:stretch>
            <a:fillRect/>
          </a:stretch>
        </p:blipFill>
        <p:spPr bwMode="auto">
          <a:xfrm>
            <a:off x="808794" y="1358092"/>
            <a:ext cx="6143668" cy="4542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6061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319025" y="439873"/>
            <a:ext cx="441899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latin typeface="微软雅黑"/>
                <a:ea typeface="微软雅黑"/>
              </a:rPr>
              <a:t>美化会议室墙面空间</a:t>
            </a:r>
          </a:p>
        </p:txBody>
      </p:sp>
      <p:pic>
        <p:nvPicPr>
          <p:cNvPr id="27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3" y="3334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2" y="342822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3834" y="3220246"/>
            <a:ext cx="4530387" cy="3396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lum bright="20000" contrast="10000"/>
          </a:blip>
          <a:srcRect r="4660"/>
          <a:stretch>
            <a:fillRect/>
          </a:stretch>
        </p:blipFill>
        <p:spPr bwMode="auto">
          <a:xfrm>
            <a:off x="1380297" y="1143778"/>
            <a:ext cx="4457731" cy="55721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94402" y="671511"/>
            <a:ext cx="4607085" cy="2901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61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bf32b21c57e606988ab10ec694d2e32676a8b"/>
  <p:tag name="ISPRING_ULTRA_SCORM_COURSE_ID" val="04A6B4CF-C633-483B-BA49-C9C2B9C374B0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CqGsU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qhrF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CqGsU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Koax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Koax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Koax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KoaxS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oaxS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K4axSAXZichKDQAA1SEAABcAAAB1bml2ZXJzYWwvdW5pdmVyc2FsLnBuZ+2a+VdS6/rAqdNpVvNU15xLvXmuOZQnp+NAmROna6UNZk61zLxhgqhoKGLTdUiJopaWiZ6sk+KAqZm6EbBDSR5E6jig4lBxFAXBgRAVkbupzr1r3fVd3z/gLn5gb57ns9/9Ps+73+d5n/1C7rEj/jobjTZCIBAdWIBPMASyBgaBfINcvxbU7Gq6MQGeViUF+3tDKF0mk6CwJvZg4EEIpI6wafnct6C8ISEgNAkC0WVqPqtYyIrzYDs4zOfgicuRkuGjebbyAdYHWdHc6rnV9Trn9ev1U78jntz8/fe7cy7o5+8MWPOuevNPOectLV79c+3W9Tt8bm8pM1Zf+Vn69/0bVNjpLpn7IulHxafSBxc9jydtD/9UTKmUUkRSt4hSSmVL3YMsLlSNla0op5EjGYrhmqZRnDFo0lknP1nFSpDpeTOEH1EPuvyMZKjR1lRm558zhnmpPnWneIOKK41V9vV4qyjsrK/7KlBuQwdl/OFner0bvwaUmu0rCUML4ij14K1/ixN+4DdIuIvFBvB0IMdKI+0iao43AlaDxy1aoAVaoAVaoAVaoAVaoAVaoAVaoAVaoAVaoAVa8L8HUAJz9QJLs2X6HtgK02i8rTRbiuvvaPYOd/p8p9lu3PL/g4/hd/5o4HrxWz/9fvihdSk2UfbGknAJtywwH0WJUL2CKlYooSlMF7yyDzmSJXlhXnszbXmsiaGSBPFbnOI5P4xPI5SVFazM3yTLjy07/M0znmNmXq7jr0svr2SFEahhZpqmYppihBrNGGLkDHbVxIgLMKe6wxvjFw71JKW9mTMXTwTMDSVxG/VmjoSALUryljhIXEMvPgxQryhdpulKaTxP/UEvs99j9tXWMK6Xcipe4EZqGkkTjwOZi2OFSEMXqIPTsAfiFHfgvlRAgNJjhppX3grl1bw3MUMs+qRZxqd3JDYmKInGyFc/mbJbC2nzkscsGn3TMdP5A/c527PqIoDh/VzCZ4/s+jgRkHhy0wlPKQJjX+bszJjFIy+5eFBnD6eOZijieSfPksVx11ux4rDRwUj7csF++HCICRm9wjRfmbnwPXnLvpK8OdI0VtjZdlLWG8MJ68aj5EDFzDFBO1fWSpI6JRoq6uKAM32AKs2Ot4ChsxNFnm9FLyQam6rpAelTdaxBLiHudztl9cPYQJEbvdMhkHDLavg6YAOMudUOVlTje4FqfBeiKDT+bKrxs0ZhW+u5M03oNxIUqnFE+P5YetCJHeTSwl2Prp32DJEn/bNmthj/xvFpFY/Z31BRxmzlsVwYixzn55tjaX5d6eaNmwXCiO5eRwJPRrboCKlbN0ie/8s3kPfwSs9bVC4+rvuzIfGiFmmBysOHmGSU/VcTIye4ZfrIW888Txj9R3mxbSn15gZ0S36IXNbPfuzdnrNtu3H7/phWM5sDtoqN5MzpNAQ3DV+s8BIJ00jSh4hXxEWAPX9y6mrKTdprCKS5SBS+fTi23UlUkNnHaXButEsIFVrrw+z/celZiuCCPFC1HIgrd+5kjWwsjlQM4QPqN6+Vyxz339un2otoeIiLuuEqdkp8p3RNBjII0xaAQvC3ZIUOpE0enB1ZvehhdXj4x/toWXWQaUq3nbrOh7jJyLh6uHkg0RJ9yrjdKXLnIhzNHeYZwgC+g0XHB0C5FvI+LVSW+5P7l3YnVQ8ECFOTQ1YtP9e9HMQbi7bcbHhKPhAsvDbR5fvyYu+uH5LuF3FhwTzCIfhv2CPE0ECobsjfBNhd6OHmmnM8N1gKzc8+zTz7iDUYxgm9tNl2Y4nwlZO4jwmOK2cEK+OkeJqI4vKs2B/eogze2XF9Tb+D2VwplpefjGOmF+9NOo1oTTRqLNnzl3zh05I8fW8b7x5ZsH7cjWr9QFHiqxuYEoDk5nXi/n1haNbNATrvDUb6OLKQ5VHgbkdsnfttj0ROxVl/GZAEEaPicrmo77WmZ/ulQgdf4qZKna66WUzB2CNdpmvnhYujEhQGHsH7YBvjc2cf5ddXO0LSkfli4damW1ccnz4spervFy0BQ9t3ijDTFAchjQBw9CN1MbZUb44veprV0OPQyFCrpmPpCi5A/9rpHagiLOqtnUoUwgDc6F57uAKcgjoaj1tkRyFws3lRUzTS3LKMO9qKX8KUlPfE9zYD4bf45WEGDYiSDFFdj2MXD886zQ5SU8YqMlPh2BrGEiaS8AuiiVLLVck8DgtDDZi+XUctiBBrHs3cXZ43I+NC1erUFQnDYJx9JHUUAqmOIuWVKbGXKxqy9DeKkkShTD6SQVOkiA63GUG9xPaKy4vvr+u94BEgqHxERieAmTdkmtjYhHfy8A7O1EftIQcqHxVgbJHf3jVqX+p36lH17heiR2R3c6zaOkC3z/GeFSPoU5/9BWiyLndJLDO6Z6/z0OHXdxYBfdi4jmKjUSluaXJ+Sd8Ffh8ZO8nNXJGlFGEc8EVNWRv/KnueLerrAB9K6b6eOby466ZVNDa28zg74tF5n7KYzUbiVB7gTkiLTxafN7izxrVFqnKdMmpfkNZ3D7tAIOIUw0zO06yxtUv91Mc4qQUMI2nkgb4kHGNSdFR1qa9NfPxuT+oy3XyajlwY9lB2Mk+Py3yIjn2C+7gWXTbZAkZzBtD1eQGri8MVOJMUnWhs6sCk1BhyBS32MjCryhq8X4uXO370lyweEwjxC4NvHNgX2yXJTJO17SPWAuxuSwtbvZduJ77cvecY+wyhpqB2ftl1D9E2O2Zix7mKLAz33gDYz2Rfh71Fh26mkj/qfNRT3jP/7b4qMTzcRS+B+l8u9WXYe/SFMl0nJ/pzzK8+zrq5Du1FHPQrRpZTavGqgdbCNzl70KGyvmPZj/NnWV8Hz0iEIoxRxjz2EDvZofCWcX6RXgN5VtZ80Cp3LGGiOW+ioPz4qieR1dCFl3rOUOUA15kAXVmwM8MtfOB4KoYaSH62V1Vg+ngWt0NA/Tpx+JYEj99xzh5+OrISK8s1m6MtcVP6jtdeOq7veYY8lOn1aNK158Kiwdlb72ruhrpwvZzyx3YIg8iZvL19nAWFR1T56sM6lns5wmjD9iXaVEBwLR5BmrIg2mLnOqwfmqsm/Plbgh16GjxUn7r5F+GDReVUu/eMzzacPuISlaLJRmeHIzPkvfMNH/bB+xuv0vOtYkx2NyyLnbMvTXDTnxSj1//2CEA7iscHyrPqTGQlO51MtsLgekVG8EE3XfwhfNZxX+LXqXP+0fy2FnA5Hdz7O/liXIn0xRW1aIRACvqDtZdgrDYrJEnpqyCnGWAVUK8Cg8UoJf7n1DvnTWyOM9evc0rO5tsi06cOBjMTkfei0eJoMFcf1ZFFU+JH99ladrTmH/K9fQbaaP+TKlyWP0Zp24+gFlsQe+LKwsyVOVZ3wdU6Ln0Hx/HGlIw2nYGUfcxzQKzMFTISXrfO/LqJz6x0DVNdE484sCZGCLHkqNuPT6QK/swhSxnzA7FCr9mLZLwsoq7MaytvP5tx4LixCq3KsZbLQscXbYzyxf4HXGu/BC+Z1Rhuju4PjIDOrybPRhsWwIvOgNfNzRSh3BvtPCnGYkXZy39U8LxpuwF5HSHAkby1vs8toED/SckQLyozowoXeUs9eTQTwEw8yh7EJ0ixETvenxpWju0YVqIKl345xbCiov6dVWe63Kefl+rzKJ8zVmO6jOPCR6Nyau2IWFNg7EGGWjk6isvzXHe7MpKNFwGIkqcpgkVpKiOdnxyuE7HtzxvPbvu89CxdnvylcJCbG9dXkw1OqCJwYiZJ0lzvBTi2KKVUZK75L/wKe/YkXSVBNnWjhOIySJPoy6iVv9WEDo8dTfDsw50Kr0KYgmPRV7lSxMHoNRj6EHMDEj3RQVfC0NOF0cnTrOMTmhAXjz0meAFvF2GUoi/Xi8BKLY73cp8PEZbaHEi6fr4liObhkMuMp7yw35hQJVUl5td+hJIBgmauNONExdv+s3T7IVtn/ajLrO9gu+XlWOrWppUVBYPRcjAC6sDi5YaJj67iGo+Em/7pMzr8rKKk9e8GnvNbwFyzaON1fWQDEFMKrrmcGMQmE1MYRYQ4nI1lL7OgKyjqweb8ncohNC/iYZR6iSdZ65r6AqqaPNr07SoEepqmeAF6VZxWyAIkX02jw2vVUpngTI+bKzBW0rt/uDUuiItqGhKik61aKp2kb+s/tX2jd0kT/c5ZyV9DL1O00HZ82fpkE8aQZbYa8swrDgrt2MVviRt5PL4tqsAMtOlj3tT97QrNj//cwLm7pctP8BbM7qNQGunp0xoMwAeL9Pfik1EVNfvumQAkat+xE+zkmw6HwRJu7MTo+tJfMfQYykSQ0JrM3CxKNAzArchKkXqHKlCrwbq+jSSxiWeafeyXDInpyyzXEKsWe03sczTPSNXd1gBQ2tEyTdUecvf/ehsoVS/Huq/+/DpQ4ZUoYDswLvlrxHCDXn/EshCqvvgf8ZJj/8PP/zCgVOb1PMNbOS2Lo9Rwa43qdJVoV3SzIQy+oGCoaYtgpA4+0HTQV7bkj76t1nnIUa/KjXsT7L356opGD/M94kPxPnvtX1BLAwQUAAIACAArhrFIKwvAbUoAAABrAAAAGwAAAHVuaXZlcnNhbC91bml2ZXJzYWwucG5nLnhtbLOxr8jNUShLLSrOzM+zVTLUM1Cyt+PlsikoSi3LTC1XqACKGekZQICSQiUqtzwzpSQDKGRgbowQzEjNTM8osVWyMDCFC+oDzQQAUEsBAgAAFAACAAgAKoaxSBUOrShkBAAABxEAAB0AAAAAAAAAAQAAAAAAAAAAAHVuaXZlcnNhbC9jb21tb25fbWVzc2FnZXMubG5nUEsBAgAAFAACAAgAKoaxSAh+CyMpAwAAhgwAACcAAAAAAAAAAQAAAAAAnwQAAHVuaXZlcnNhbC9mbGFzaF9wdWJsaXNoaW5nX3NldHRpbmdzLnhtbFBLAQIAABQAAgAIACqGsUi1/AlkugIAAFUKAAAhAAAAAAAAAAEAAAAAAA0IAAB1bml2ZXJzYWwvZmxhc2hfc2tpbl9zZXR0aW5ncy54bWxQSwECAAAUAAIACAAqhrFIKpYPZ/4CAACXCwAAJgAAAAAAAAABAAAAAAAGCwAAdW5pdmVyc2FsL2h0bWxfcHVibGlzaGluZ19zZXR0aW5ncy54bWxQSwECAAAUAAIACAAqhrFIaHFSkZoBAAAfBgAAHwAAAAAAAAABAAAAAABIDgAAdW5pdmVyc2FsL2h0bWxfc2tpbl9zZXR0aW5ncy5qc1BLAQIAABQAAgAIACqGsUg9PC/RwQAAAOUBAAAaAAAAAAAAAAEAAAAAAB8QAAB1bml2ZXJzYWwvaTE4bl9wcmVzZXRzLnhtbFBLAQIAABQAAgAIACqGsUia+ZZkawAAAGsAAAAcAAAAAAAAAAEAAAAAABgRAAB1bml2ZXJzYWwvbG9jYWxfc2V0dGluZ3MueG1sUEsBAgAAFAACAAgARJRXRyO0Tvv7AgAAsAgAABQAAAAAAAAAAQAAAAAAvREAAHVuaXZlcnNhbC9wbGF5ZXIueG1sUEsBAgAAFAACAAgAKoaxSLCHI/RsAQAA9wIAACkAAAAAAAAAAQAAAAAA6hQAAHVuaXZlcnNhbC9za2luX2N1c3RvbWl6YXRpb25fc2V0dGluZ3MueG1sUEsBAgAAFAACAAgAK4axSAXZichKDQAA1SEAABcAAAAAAAAAAAAAAAAAnRYAAHVuaXZlcnNhbC91bml2ZXJzYWwucG5nUEsBAgAAFAACAAgAK4axSCsLwG1KAAAAawAAABsAAAAAAAAAAQAAAAAAHCQAAHVuaXZlcnNhbC91bml2ZXJzYWwucG5nLnhtbFBLBQYAAAAACwALAEkDAACfJAAAAAA=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0107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E647C"/>
      </a:accent1>
      <a:accent2>
        <a:srgbClr val="2DB2A4"/>
      </a:accent2>
      <a:accent3>
        <a:srgbClr val="74AF47"/>
      </a:accent3>
      <a:accent4>
        <a:srgbClr val="755DA1"/>
      </a:accent4>
      <a:accent5>
        <a:srgbClr val="4BACC6"/>
      </a:accent5>
      <a:accent6>
        <a:srgbClr val="F87A08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461</Words>
  <Application>Microsoft Office PowerPoint</Application>
  <PresentationFormat>自定义</PresentationFormat>
  <Paragraphs>91</Paragraphs>
  <Slides>15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9" baseType="lpstr">
      <vt:lpstr>微软雅黑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10107.pptx</dc:title>
  <dc:creator/>
  <cp:keywords/>
  <cp:lastModifiedBy/>
  <cp:revision>1</cp:revision>
  <dcterms:created xsi:type="dcterms:W3CDTF">2017-02-24T06:48:56Z</dcterms:created>
  <dcterms:modified xsi:type="dcterms:W3CDTF">2022-01-06T01:00:18Z</dcterms:modified>
  <cp:category/>
  <cp:contentStatus/>
</cp:coreProperties>
</file>